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74E420D-33EE-4A97-B763-94B4F0739150}" type="datetimeFigureOut">
              <a:rPr lang="en-US" smtClean="0"/>
              <a:pPr/>
              <a:t>2/1/2011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A83965-2565-492B-8295-27201DB3F1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gif"/><Relationship Id="rId2" Type="http://schemas.openxmlformats.org/officeDocument/2006/relationships/image" Target="../media/image8.jpeg"/><Relationship Id="rId16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5" Type="http://schemas.openxmlformats.org/officeDocument/2006/relationships/image" Target="../media/image2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600200"/>
            <a:ext cx="84582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atin typeface="Chiller" pitchFamily="82" charset="0"/>
              </a:rPr>
              <a:t>Polar bears</a:t>
            </a:r>
            <a:endParaRPr lang="en-US" sz="9600" dirty="0">
              <a:latin typeface="Chiller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5981700"/>
            <a:ext cx="4953000" cy="1752600"/>
          </a:xfrm>
        </p:spPr>
        <p:txBody>
          <a:bodyPr/>
          <a:lstStyle/>
          <a:p>
            <a:r>
              <a:rPr lang="en-US" dirty="0" smtClean="0"/>
              <a:t>Created by: Alma, Rajath, and Nikhil</a:t>
            </a:r>
            <a:endParaRPr lang="en-US" dirty="0"/>
          </a:p>
        </p:txBody>
      </p:sp>
      <p:pic>
        <p:nvPicPr>
          <p:cNvPr id="1026" name="Picture 2" descr="C:\Users\Alma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429000"/>
            <a:ext cx="3429000" cy="2914650"/>
          </a:xfrm>
          <a:prstGeom prst="rect">
            <a:avLst/>
          </a:prstGeom>
          <a:noFill/>
        </p:spPr>
      </p:pic>
      <p:pic>
        <p:nvPicPr>
          <p:cNvPr id="5122" name="Picture 2" descr="http://preaprez.files.wordpress.com/2008/09/cute_polar_b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28600"/>
            <a:ext cx="2743200" cy="1953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</a:t>
            </a:r>
            <a:r>
              <a:rPr lang="en-US" sz="8800" dirty="0" smtClean="0">
                <a:latin typeface="Chiller" pitchFamily="82" charset="0"/>
              </a:rPr>
              <a:t>Habitat</a:t>
            </a:r>
            <a:endParaRPr lang="en-US" sz="8800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hiller" pitchFamily="82" charset="0"/>
              </a:rPr>
              <a:t>The polar bears habitat encompass the entire arctic region.</a:t>
            </a:r>
          </a:p>
          <a:p>
            <a:r>
              <a:rPr lang="en-US" sz="3200" dirty="0" smtClean="0">
                <a:latin typeface="Chiller" pitchFamily="82" charset="0"/>
              </a:rPr>
              <a:t>Its preferred habitat is the sea ice on the continental shelf.</a:t>
            </a:r>
          </a:p>
          <a:p>
            <a:r>
              <a:rPr lang="en-US" sz="3200" dirty="0" smtClean="0">
                <a:latin typeface="Chiller" pitchFamily="82" charset="0"/>
              </a:rPr>
              <a:t>The polar bear prefer where the sea meets the ice, because that is where the polar bear gets it’s fish and seals.</a:t>
            </a:r>
          </a:p>
          <a:p>
            <a:r>
              <a:rPr lang="en-US" sz="3200" dirty="0" smtClean="0">
                <a:latin typeface="Chiller" pitchFamily="82" charset="0"/>
              </a:rPr>
              <a:t>When summer comes the ice starts breaking apart so they are forced to move back on land for the next few months.</a:t>
            </a:r>
          </a:p>
          <a:p>
            <a:endParaRPr lang="en-US" sz="3200" dirty="0">
              <a:latin typeface="Chiller" pitchFamily="82" charset="0"/>
            </a:endParaRPr>
          </a:p>
        </p:txBody>
      </p:sp>
      <p:pic>
        <p:nvPicPr>
          <p:cNvPr id="4" name="Picture 2" descr="http://images01.tzimg.com/image.php?FilePath=h3w4/1186074337_9148.jpg&amp;Width=5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1000"/>
            <a:ext cx="29718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Chiller" pitchFamily="82" charset="0"/>
              </a:rPr>
              <a:t>          Prey</a:t>
            </a:r>
            <a:endParaRPr lang="en-US" sz="8800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hiller" pitchFamily="82" charset="0"/>
              </a:rPr>
              <a:t>Polar bears need sea ice to launch hunting expeditions for ringed seals, fish, and crab their primary prey.</a:t>
            </a:r>
          </a:p>
          <a:p>
            <a:r>
              <a:rPr lang="en-US" sz="3200" dirty="0" smtClean="0">
                <a:latin typeface="Chiller" pitchFamily="82" charset="0"/>
              </a:rPr>
              <a:t>The polar bear uses a method of hunting called still-hunting.</a:t>
            </a:r>
          </a:p>
          <a:p>
            <a:r>
              <a:rPr lang="en-US" sz="3200" dirty="0" smtClean="0">
                <a:latin typeface="Chiller" pitchFamily="82" charset="0"/>
              </a:rPr>
              <a:t>Still-hunting is where the polar bear uses it’s expert sense of smell to find the seal under the sea ice and dig a hole to and get the seal.</a:t>
            </a:r>
          </a:p>
          <a:p>
            <a:r>
              <a:rPr lang="en-US" sz="3200" dirty="0" smtClean="0">
                <a:latin typeface="Chiller" pitchFamily="82" charset="0"/>
              </a:rPr>
              <a:t>The Polar Bear kills the seal by biting the skull and </a:t>
            </a:r>
          </a:p>
          <a:p>
            <a:endParaRPr lang="en-US" sz="3200" dirty="0" smtClean="0">
              <a:latin typeface="Chiller" pitchFamily="82" charset="0"/>
            </a:endParaRPr>
          </a:p>
        </p:txBody>
      </p:sp>
      <p:pic>
        <p:nvPicPr>
          <p:cNvPr id="3076" name="Picture 4" descr="http://www.nwf.org/Global-Warming/Effects-on-Wildlife-and-Habitat/~/media/Content/Animals/Mammals/Marine%20Mammals/SealBWMariekeIJsendoornKuijpers219x219.ashx?w=219&amp;h=219&amp;a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2085975" cy="2085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Chiller" pitchFamily="82" charset="0"/>
              </a:rPr>
              <a:t>          Threats</a:t>
            </a:r>
            <a:endParaRPr lang="en-US" sz="8000" dirty="0">
              <a:latin typeface="Chiller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2511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hiller" pitchFamily="82" charset="0"/>
              </a:rPr>
              <a:t>The polar bears habitat , which is mainly in the arctic circle, is melting at a swift pace.</a:t>
            </a:r>
          </a:p>
          <a:p>
            <a:r>
              <a:rPr lang="en-US" sz="3600" dirty="0" smtClean="0">
                <a:latin typeface="Chiller" pitchFamily="82" charset="0"/>
              </a:rPr>
              <a:t>Toxic chemicals from the south fall mainly to the arctic which are disturbing the polar bears way of life.</a:t>
            </a:r>
          </a:p>
          <a:p>
            <a:r>
              <a:rPr lang="en-US" sz="3600" dirty="0" smtClean="0">
                <a:latin typeface="Chiller" pitchFamily="82" charset="0"/>
              </a:rPr>
              <a:t>Also the new oil exploration is leaving oil and other toxic wastes in their environment.</a:t>
            </a:r>
          </a:p>
          <a:p>
            <a:r>
              <a:rPr lang="en-US" sz="3200" dirty="0" smtClean="0">
                <a:latin typeface="Chiller" pitchFamily="82" charset="0"/>
              </a:rPr>
              <a:t>Another great threat is hunting polar bears for game.</a:t>
            </a:r>
            <a:endParaRPr lang="en-US" sz="3200" dirty="0">
              <a:latin typeface="Chiller" pitchFamily="82" charset="0"/>
            </a:endParaRPr>
          </a:p>
        </p:txBody>
      </p:sp>
      <p:pic>
        <p:nvPicPr>
          <p:cNvPr id="2050" name="Picture 2" descr="http://www.solcomhouse.com/images/img-risk_diagram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228600"/>
            <a:ext cx="2286000" cy="20769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Chiller" pitchFamily="82" charset="0"/>
              </a:rPr>
              <a:t>     Climate change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hiller" pitchFamily="82" charset="0"/>
              </a:rPr>
              <a:t>The main danger made by global warming is not enough nutrition and starvation because of habitat loss.</a:t>
            </a:r>
          </a:p>
          <a:p>
            <a:r>
              <a:rPr lang="en-US" dirty="0" smtClean="0">
                <a:latin typeface="Chiller" pitchFamily="82" charset="0"/>
              </a:rPr>
              <a:t>The subpopulation size of polar bears in the Hudson bay of new York has decreased by 22% from 1987 to 2004. </a:t>
            </a:r>
          </a:p>
          <a:p>
            <a:r>
              <a:rPr lang="en-US" dirty="0" smtClean="0">
                <a:latin typeface="Chiller" pitchFamily="82" charset="0"/>
              </a:rPr>
              <a:t>Polar bears must travel greater distances to get food since the traditional feeding area is melting.</a:t>
            </a:r>
          </a:p>
          <a:p>
            <a:r>
              <a:rPr lang="en-US" dirty="0" smtClean="0">
                <a:latin typeface="Chiller" pitchFamily="82" charset="0"/>
              </a:rPr>
              <a:t>They also have reduced accses to their dens in the winter because of the melting ice and snow.</a:t>
            </a:r>
          </a:p>
          <a:p>
            <a:endParaRPr lang="en-US" dirty="0" smtClean="0">
              <a:latin typeface="Chiller" pitchFamily="82" charset="0"/>
            </a:endParaRPr>
          </a:p>
          <a:p>
            <a:endParaRPr lang="en-US" dirty="0">
              <a:latin typeface="Chiller" pitchFamily="82" charset="0"/>
            </a:endParaRPr>
          </a:p>
        </p:txBody>
      </p:sp>
      <p:pic>
        <p:nvPicPr>
          <p:cNvPr id="20482" name="Picture 2" descr="http://anthropometaphors.files.wordpress.com/2010/12/polar-bear-on-ic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20574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9600" dirty="0" smtClean="0">
                <a:latin typeface="Chiller" pitchFamily="82" charset="0"/>
              </a:rPr>
              <a:t>       Here are        		some pictures</a:t>
            </a:r>
            <a:endParaRPr lang="en-US" sz="9600" dirty="0">
              <a:latin typeface="Chiller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2.bp.blogspot.com/_tb0lU7SbvKE/SfYLSbukEII/AAAAAAAAAwc/HDLjpWN0lUs/s320/polar-bear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796330" cy="1905000"/>
          </a:xfrm>
          <a:prstGeom prst="rect">
            <a:avLst/>
          </a:prstGeom>
          <a:noFill/>
        </p:spPr>
      </p:pic>
      <p:pic>
        <p:nvPicPr>
          <p:cNvPr id="18436" name="Picture 4" descr="http://www.cbc.ca/gfx/images/news/photos/2009/03/19/polar-bear-inside-cp-6094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19200"/>
            <a:ext cx="2495550" cy="1963889"/>
          </a:xfrm>
          <a:prstGeom prst="rect">
            <a:avLst/>
          </a:prstGeom>
          <a:noFill/>
        </p:spPr>
      </p:pic>
      <p:pic>
        <p:nvPicPr>
          <p:cNvPr id="18438" name="Picture 6" descr="http://www.worldwildlife.org/species/finder/polarbear/slideshow/WWFImgFullitem100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905000"/>
            <a:ext cx="2527777" cy="1528953"/>
          </a:xfrm>
          <a:prstGeom prst="rect">
            <a:avLst/>
          </a:prstGeom>
          <a:noFill/>
        </p:spPr>
      </p:pic>
      <p:pic>
        <p:nvPicPr>
          <p:cNvPr id="18440" name="Picture 8" descr="http://t2.gstatic.com/images?q=tbn:ANd9GcQFnP6H_SJcYVlPjqDhpjSQnUvouZUouP_T_qhAM6Nv9BBxRuSJ&amp;t=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43200" y="0"/>
            <a:ext cx="1971675" cy="1476375"/>
          </a:xfrm>
          <a:prstGeom prst="rect">
            <a:avLst/>
          </a:prstGeom>
          <a:noFill/>
        </p:spPr>
      </p:pic>
      <p:pic>
        <p:nvPicPr>
          <p:cNvPr id="18442" name="Picture 10" descr="http://www.stanford.edu/group/ccr/ccrblog/polar%20bea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0"/>
            <a:ext cx="2540000" cy="1905000"/>
          </a:xfrm>
          <a:prstGeom prst="rect">
            <a:avLst/>
          </a:prstGeom>
          <a:noFill/>
        </p:spPr>
      </p:pic>
      <p:pic>
        <p:nvPicPr>
          <p:cNvPr id="18446" name="Picture 14" descr="http://www.solcomhouse.com/images/792px-Polar_Bear_2004-11-1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352800"/>
            <a:ext cx="3048000" cy="2309091"/>
          </a:xfrm>
          <a:prstGeom prst="rect">
            <a:avLst/>
          </a:prstGeom>
          <a:noFill/>
        </p:spPr>
      </p:pic>
      <p:pic>
        <p:nvPicPr>
          <p:cNvPr id="18448" name="Picture 16" descr="http://www.komar.org/faq/churchill_polar_bear_tours/polar-bears-standin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4600" y="3124200"/>
            <a:ext cx="2362200" cy="2362200"/>
          </a:xfrm>
          <a:prstGeom prst="rect">
            <a:avLst/>
          </a:prstGeom>
          <a:noFill/>
        </p:spPr>
      </p:pic>
      <p:pic>
        <p:nvPicPr>
          <p:cNvPr id="18450" name="Picture 18" descr="http://images.usatoday.com/news/_photos/2006/12/27/polar-topper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8200" y="1828800"/>
            <a:ext cx="2590800" cy="1973452"/>
          </a:xfrm>
          <a:prstGeom prst="rect">
            <a:avLst/>
          </a:prstGeom>
          <a:noFill/>
        </p:spPr>
      </p:pic>
      <p:pic>
        <p:nvPicPr>
          <p:cNvPr id="18454" name="Picture 22" descr="http://www.alaska-in-pictures.com/data/media/2/polar-bear-mother-with-cubs_8051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48200" y="3733800"/>
            <a:ext cx="2628899" cy="1752600"/>
          </a:xfrm>
          <a:prstGeom prst="rect">
            <a:avLst/>
          </a:prstGeom>
          <a:noFill/>
        </p:spPr>
      </p:pic>
      <p:pic>
        <p:nvPicPr>
          <p:cNvPr id="18456" name="Picture 24" descr="http://t3.gstatic.com/images?q=tbn:ANd9GcQkiKfSybKp4FyXcqbGNEaP_RhZruWU8wkEQmSAtKmQMmcJIblK&amp;t=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010400" y="0"/>
            <a:ext cx="2133600" cy="1914525"/>
          </a:xfrm>
          <a:prstGeom prst="rect">
            <a:avLst/>
          </a:prstGeom>
          <a:noFill/>
        </p:spPr>
      </p:pic>
      <p:pic>
        <p:nvPicPr>
          <p:cNvPr id="18458" name="Picture 26" descr="http://susty.com/image/polar-bear-cubs-under-mother-stands-claws-snuggle-huddle-fur-cute-adorable-white-snow-photo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00874" y="1828800"/>
            <a:ext cx="2143125" cy="2667000"/>
          </a:xfrm>
          <a:prstGeom prst="rect">
            <a:avLst/>
          </a:prstGeom>
          <a:noFill/>
        </p:spPr>
      </p:pic>
      <p:pic>
        <p:nvPicPr>
          <p:cNvPr id="18460" name="Picture 28" descr="http://express.howstuffworks.com/gif/polar-bear-cub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181600"/>
            <a:ext cx="3048000" cy="1676400"/>
          </a:xfrm>
          <a:prstGeom prst="rect">
            <a:avLst/>
          </a:prstGeom>
          <a:noFill/>
        </p:spPr>
      </p:pic>
      <p:pic>
        <p:nvPicPr>
          <p:cNvPr id="18462" name="Picture 30" descr="http://www.treehugger.com/polar-bear-cub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858000" y="4495800"/>
            <a:ext cx="2286000" cy="2362200"/>
          </a:xfrm>
          <a:prstGeom prst="rect">
            <a:avLst/>
          </a:prstGeom>
          <a:noFill/>
        </p:spPr>
      </p:pic>
      <p:pic>
        <p:nvPicPr>
          <p:cNvPr id="18464" name="Picture 32" descr="http://t1.gstatic.com/images?q=tbn:ANd9GcQSCFonD3FRLTyxATng4ukejwG922XTovSWkJXe_ZJEkuvA6VUP&amp;t=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971800" y="5455578"/>
            <a:ext cx="1981200" cy="1402422"/>
          </a:xfrm>
          <a:prstGeom prst="rect">
            <a:avLst/>
          </a:prstGeom>
          <a:noFill/>
        </p:spPr>
      </p:pic>
      <p:pic>
        <p:nvPicPr>
          <p:cNvPr id="18466" name="Picture 34" descr="http://t2.gstatic.com/images?q=tbn:ANd9GcSIs_wi32BBl0zF-BQwG_rkJCXeW8JnAkw2C1Ox4FdWAZWPVYNPXg&amp;t=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953000" y="5371952"/>
            <a:ext cx="1983949" cy="1486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minnesota.publicradio.org/collections/special/columns/news_cut/content_images/polar_be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9" name="Picture 5" descr="C:\Users\Alma\AppData\Local\Microsoft\Windows\Temporary Internet Files\Content.IE5\QTCK46QM\MC900441761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533400"/>
            <a:ext cx="2743200" cy="3276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105400" y="1600200"/>
            <a:ext cx="2186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Help save my 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609600"/>
            <a:ext cx="6248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Chiller" pitchFamily="82" charset="0"/>
              </a:rPr>
              <a:t>Thanks</a:t>
            </a:r>
            <a:r>
              <a:rPr lang="en-US" sz="8000" dirty="0" smtClean="0">
                <a:latin typeface="Chiller" pitchFamily="82" charset="0"/>
              </a:rPr>
              <a:t> for  watching our slide </a:t>
            </a:r>
            <a:r>
              <a:rPr lang="en-US" sz="9600" dirty="0" smtClean="0">
                <a:latin typeface="Chiller" pitchFamily="82" charset="0"/>
              </a:rPr>
              <a:t>show.</a:t>
            </a:r>
            <a:endParaRPr lang="en-US" sz="96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1559</TotalTime>
  <Words>319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Polar bears</vt:lpstr>
      <vt:lpstr>                      Habitat</vt:lpstr>
      <vt:lpstr>          Prey</vt:lpstr>
      <vt:lpstr>          Threats</vt:lpstr>
      <vt:lpstr>     Climate change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</dc:creator>
  <cp:lastModifiedBy>Alma</cp:lastModifiedBy>
  <cp:revision>37</cp:revision>
  <dcterms:created xsi:type="dcterms:W3CDTF">2011-01-11T05:21:07Z</dcterms:created>
  <dcterms:modified xsi:type="dcterms:W3CDTF">2011-02-01T04:56:27Z</dcterms:modified>
</cp:coreProperties>
</file>