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74" r:id="rId2"/>
    <p:sldId id="257" r:id="rId3"/>
    <p:sldId id="258" r:id="rId4"/>
    <p:sldId id="275" r:id="rId5"/>
    <p:sldId id="276" r:id="rId6"/>
    <p:sldId id="277" r:id="rId7"/>
    <p:sldId id="264" r:id="rId8"/>
    <p:sldId id="265" r:id="rId9"/>
    <p:sldId id="266" r:id="rId10"/>
    <p:sldId id="267" r:id="rId11"/>
    <p:sldId id="268" r:id="rId12"/>
    <p:sldId id="269" r:id="rId13"/>
    <p:sldId id="270" r:id="rId14"/>
    <p:sldId id="278" r:id="rId15"/>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autoAdjust="0"/>
    <p:restoredTop sz="94660"/>
  </p:normalViewPr>
  <p:slideViewPr>
    <p:cSldViewPr>
      <p:cViewPr>
        <p:scale>
          <a:sx n="40" d="100"/>
          <a:sy n="40" d="100"/>
        </p:scale>
        <p:origin x="-1218" y="-198"/>
      </p:cViewPr>
      <p:guideLst>
        <p:guide orient="horz" pos="2381"/>
        <p:guide pos="31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lIns="90000" tIns="45000" rIns="90000" bIns="45000" compatLnSpc="0"/>
          <a:lstStyle/>
          <a:p>
            <a:pPr marL="0" marR="0" lvl="0" indent="0" rtl="0" hangingPunct="0">
              <a:lnSpc>
                <a:spcPct val="100000"/>
              </a:lnSpc>
              <a:spcBef>
                <a:spcPts val="0"/>
              </a:spcBef>
              <a:spcAft>
                <a:spcPts val="0"/>
              </a:spcAft>
              <a:buNone/>
              <a:tabLst/>
              <a:defRPr sz="1400"/>
            </a:pPr>
            <a:endParaRPr lang="en-IN" sz="1400" b="0" i="0" u="none" strike="noStrike" kern="1200">
              <a:ln>
                <a:noFill/>
              </a:ln>
              <a:latin typeface="Arial" pitchFamily="18"/>
              <a:ea typeface="SimSun"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lIns="90000" tIns="45000" rIns="90000" bIns="45000" compatLnSpc="0"/>
          <a:lstStyle/>
          <a:p>
            <a:pPr marL="0" marR="0" lvl="0" indent="0" algn="r" rtl="0" hangingPunct="0">
              <a:lnSpc>
                <a:spcPct val="100000"/>
              </a:lnSpc>
              <a:spcBef>
                <a:spcPts val="0"/>
              </a:spcBef>
              <a:spcAft>
                <a:spcPts val="0"/>
              </a:spcAft>
              <a:buNone/>
              <a:tabLst/>
              <a:defRPr sz="1400"/>
            </a:pPr>
            <a:endParaRPr lang="en-IN" sz="1400" b="0" i="0" u="none" strike="noStrike" kern="1200">
              <a:ln>
                <a:noFill/>
              </a:ln>
              <a:latin typeface="Arial" pitchFamily="18"/>
              <a:ea typeface="SimSun"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lIns="90000" tIns="45000" rIns="90000" bIns="45000" anchor="b" compatLnSpc="0"/>
          <a:lstStyle/>
          <a:p>
            <a:pPr marL="0" marR="0" lvl="0" indent="0" rtl="0" hangingPunct="0">
              <a:lnSpc>
                <a:spcPct val="100000"/>
              </a:lnSpc>
              <a:spcBef>
                <a:spcPts val="0"/>
              </a:spcBef>
              <a:spcAft>
                <a:spcPts val="0"/>
              </a:spcAft>
              <a:buNone/>
              <a:tabLst/>
              <a:defRPr sz="1400"/>
            </a:pPr>
            <a:endParaRPr lang="en-IN" sz="1400" b="0" i="0" u="none" strike="noStrike" kern="1200">
              <a:ln>
                <a:noFill/>
              </a:ln>
              <a:latin typeface="Arial" pitchFamily="18"/>
              <a:ea typeface="SimSun"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lIns="90000" tIns="45000" rIns="90000" bIns="45000" anchor="b" compatLnSpc="0"/>
          <a:lstStyle/>
          <a:p>
            <a:pPr marL="0" marR="0" lvl="0" indent="0" algn="r" rtl="0" hangingPunct="0">
              <a:lnSpc>
                <a:spcPct val="100000"/>
              </a:lnSpc>
              <a:spcBef>
                <a:spcPts val="0"/>
              </a:spcBef>
              <a:spcAft>
                <a:spcPts val="0"/>
              </a:spcAft>
              <a:buNone/>
              <a:tabLst/>
              <a:defRPr sz="1400"/>
            </a:pPr>
            <a:fld id="{1421BE98-B07F-43DB-BB2C-9CE6E2F18899}" type="slidenum">
              <a:t>‹#›</a:t>
            </a:fld>
            <a:endParaRPr lang="en-IN" sz="1400" b="0" i="0" u="none" strike="noStrike" kern="1200">
              <a:ln>
                <a:noFill/>
              </a:ln>
              <a:latin typeface="Arial" pitchFamily="18"/>
              <a:ea typeface="SimSun" pitchFamily="2"/>
              <a:cs typeface="Mangal" pitchFamily="2"/>
            </a:endParaRPr>
          </a:p>
        </p:txBody>
      </p:sp>
    </p:spTree>
    <p:extLst>
      <p:ext uri="{BB962C8B-B14F-4D97-AF65-F5344CB8AC3E}">
        <p14:creationId xmlns:p14="http://schemas.microsoft.com/office/powerpoint/2010/main" val="3794776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IN"/>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en-IN" sz="1400" kern="1200">
                <a:latin typeface="Times New Roman" pitchFamily="18"/>
                <a:ea typeface="Lucida Sans Unicode" pitchFamily="2"/>
                <a:cs typeface="Tahoma" pitchFamily="2"/>
              </a:defRPr>
            </a:lvl1pPr>
          </a:lstStyle>
          <a:p>
            <a:pPr lvl="0"/>
            <a:fld id="{976DC0C6-710D-41C9-9DA6-7F3B0CC6FE32}" type="slidenum">
              <a:t>‹#›</a:t>
            </a:fld>
            <a:endParaRPr lang="en-IN"/>
          </a:p>
        </p:txBody>
      </p:sp>
    </p:spTree>
    <p:extLst>
      <p:ext uri="{BB962C8B-B14F-4D97-AF65-F5344CB8AC3E}">
        <p14:creationId xmlns:p14="http://schemas.microsoft.com/office/powerpoint/2010/main" val="3638061296"/>
      </p:ext>
    </p:extLst>
  </p:cSld>
  <p:clrMap bg1="lt1" tx1="dk1" bg2="lt2" tx2="dk2" accent1="accent1" accent2="accent2" accent3="accent3" accent4="accent4" accent5="accent5" accent6="accent6" hlink="hlink" folHlink="folHlink"/>
  <p:notesStyle>
    <a:lvl1pPr marL="216000" marR="0" indent="-216000" rtl="0" hangingPunct="0">
      <a:tabLst/>
      <a:defRPr lang="en-IN" sz="2000" b="0" i="0" u="none" strike="noStrike" kern="1200">
        <a:ln>
          <a:noFill/>
        </a:ln>
        <a:latin typeface="Arial" pitchFamily="18"/>
        <a:ea typeface="SimSun"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anshuman</a:t>
            </a:r>
            <a:endParaRPr lang="en-US" dirty="0"/>
          </a:p>
        </p:txBody>
      </p:sp>
      <p:sp>
        <p:nvSpPr>
          <p:cNvPr id="4" name="Slide Number Placeholder 3"/>
          <p:cNvSpPr>
            <a:spLocks noGrp="1"/>
          </p:cNvSpPr>
          <p:nvPr>
            <p:ph type="sldNum" sz="quarter" idx="10"/>
          </p:nvPr>
        </p:nvSpPr>
        <p:spPr/>
        <p:txBody>
          <a:bodyPr/>
          <a:lstStyle/>
          <a:p>
            <a:pPr lvl="0"/>
            <a:fld id="{976DC0C6-710D-41C9-9DA6-7F3B0CC6FE32}" type="slidenum">
              <a:rPr lang="en-US" smtClean="0"/>
              <a:t>1</a:t>
            </a:fld>
            <a:endParaRPr lang="en-US"/>
          </a:p>
        </p:txBody>
      </p:sp>
    </p:spTree>
    <p:extLst>
      <p:ext uri="{BB962C8B-B14F-4D97-AF65-F5344CB8AC3E}">
        <p14:creationId xmlns:p14="http://schemas.microsoft.com/office/powerpoint/2010/main" val="2711443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ANSHUMAN</a:t>
            </a:r>
            <a:endParaRPr lang="en-US" dirty="0"/>
          </a:p>
        </p:txBody>
      </p:sp>
      <p:sp>
        <p:nvSpPr>
          <p:cNvPr id="4" name="Slide Number Placeholder 3"/>
          <p:cNvSpPr>
            <a:spLocks noGrp="1"/>
          </p:cNvSpPr>
          <p:nvPr>
            <p:ph type="sldNum" sz="quarter" idx="10"/>
          </p:nvPr>
        </p:nvSpPr>
        <p:spPr/>
        <p:txBody>
          <a:bodyPr/>
          <a:lstStyle/>
          <a:p>
            <a:pPr lvl="0"/>
            <a:fld id="{976DC0C6-710D-41C9-9DA6-7F3B0CC6FE32}" type="slidenum">
              <a:rPr lang="en-US" smtClean="0"/>
              <a:t>14</a:t>
            </a:fld>
            <a:endParaRPr lang="en-US"/>
          </a:p>
        </p:txBody>
      </p:sp>
    </p:spTree>
    <p:extLst>
      <p:ext uri="{BB962C8B-B14F-4D97-AF65-F5344CB8AC3E}">
        <p14:creationId xmlns:p14="http://schemas.microsoft.com/office/powerpoint/2010/main" val="2499144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r>
              <a:rPr lang="en-IN" dirty="0" err="1" smtClean="0"/>
              <a:t>davin</a:t>
            </a:r>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r>
              <a:rPr lang="en-IN" dirty="0" err="1" smtClean="0"/>
              <a:t>harshad</a:t>
            </a:r>
            <a:endParaRPr lang="en-I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r>
              <a:rPr lang="en-IN" dirty="0" err="1" smtClean="0"/>
              <a:t>davin</a:t>
            </a:r>
            <a:endParaRPr lang="en-I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r>
              <a:rPr lang="en-IN" dirty="0" err="1" smtClean="0"/>
              <a:t>harshad</a:t>
            </a:r>
            <a:endParaRPr lang="en-I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r>
              <a:rPr lang="en-IN" dirty="0" err="1" smtClean="0"/>
              <a:t>davin</a:t>
            </a:r>
            <a:endParaRPr lang="en-I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r>
              <a:rPr lang="en-IN" dirty="0" err="1" smtClean="0"/>
              <a:t>anshuman</a:t>
            </a:r>
            <a:endParaRPr lang="en-I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56000" y="5078520"/>
            <a:ext cx="6047640" cy="4721040"/>
          </a:xfrm>
        </p:spPr>
        <p:txBody>
          <a:bodyPr/>
          <a:lstStyle/>
          <a:p>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88036" y="1511935"/>
            <a:ext cx="8655897" cy="2015913"/>
          </a:xfrm>
          <a:ln>
            <a:noFill/>
          </a:ln>
        </p:spPr>
        <p:txBody>
          <a:bodyPr vert="horz" tIns="0" rIns="20159"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88036" y="3558863"/>
            <a:ext cx="8659257" cy="1931917"/>
          </a:xfrm>
        </p:spPr>
        <p:txBody>
          <a:bodyPr lIns="0" rIns="20159"/>
          <a:lstStyle>
            <a:lvl1pPr marL="0" marR="50397" indent="0" algn="r">
              <a:buNone/>
              <a:defRPr>
                <a:solidFill>
                  <a:schemeClr val="tx1"/>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lvl="0"/>
            <a:endParaRPr lang="en-IN"/>
          </a:p>
        </p:txBody>
      </p:sp>
      <p:sp>
        <p:nvSpPr>
          <p:cNvPr id="19" name="Footer Placeholder 18"/>
          <p:cNvSpPr>
            <a:spLocks noGrp="1"/>
          </p:cNvSpPr>
          <p:nvPr>
            <p:ph type="ftr" sz="quarter" idx="11"/>
          </p:nvPr>
        </p:nvSpPr>
        <p:spPr/>
        <p:txBody>
          <a:bodyPr/>
          <a:lstStyle/>
          <a:p>
            <a:pPr lvl="0"/>
            <a:endParaRPr lang="en-IN"/>
          </a:p>
        </p:txBody>
      </p:sp>
      <p:sp>
        <p:nvSpPr>
          <p:cNvPr id="27" name="Slide Number Placeholder 26"/>
          <p:cNvSpPr>
            <a:spLocks noGrp="1"/>
          </p:cNvSpPr>
          <p:nvPr>
            <p:ph type="sldNum" sz="quarter" idx="12"/>
          </p:nvPr>
        </p:nvSpPr>
        <p:spPr/>
        <p:txBody>
          <a:bodyPr/>
          <a:lstStyle/>
          <a:p>
            <a:pPr lvl="0"/>
            <a:fld id="{BF3BE28E-62F0-4386-8D9E-550CC7B38526}"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EC08B09E-78EB-4D72-BB76-C1724A36B882}" type="slidenum">
              <a:rPr lang="en-IN" smtClean="0"/>
              <a:t>‹#›</a:t>
            </a:fld>
            <a:endParaRPr lang="en-IN"/>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1007958"/>
            <a:ext cx="2268141" cy="574500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1007958"/>
            <a:ext cx="6636411" cy="574500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9CC64042-31E7-4109-818F-9983EF9D6D1A}" type="slidenum">
              <a:rPr lang="en-IN" smtClean="0"/>
              <a:t>‹#›</a:t>
            </a:fld>
            <a:endParaRPr lang="en-IN"/>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B86BC123-C3F5-42BA-8EB1-D393CE5254CA}" type="slidenum">
              <a:rPr lang="en-IN" smtClean="0"/>
              <a:t>‹#›</a:t>
            </a:fld>
            <a:endParaRPr lang="en-IN"/>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84676" y="1451458"/>
            <a:ext cx="8568531" cy="1501855"/>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6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84676" y="2981391"/>
            <a:ext cx="8568531" cy="1664178"/>
          </a:xfrm>
        </p:spPr>
        <p:txBody>
          <a:bodyPr lIns="50397" rIns="50397" anchor="t"/>
          <a:lstStyle>
            <a:lvl1pPr marL="0" indent="0">
              <a:buNone/>
              <a:defRPr sz="24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F3B7FBF4-B5D5-4937-AFC0-2685E3409B5C}"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4031" y="776127"/>
            <a:ext cx="9072563" cy="1259946"/>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04031" y="2116538"/>
            <a:ext cx="4452276" cy="4888590"/>
          </a:xfrm>
        </p:spPr>
        <p:txBody>
          <a:bodyPr/>
          <a:lstStyle>
            <a:lvl1pPr>
              <a:defRPr sz="2900"/>
            </a:lvl1pPr>
            <a:lvl2pPr>
              <a:defRPr sz="26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24318" y="2116538"/>
            <a:ext cx="4452276" cy="4888590"/>
          </a:xfrm>
        </p:spPr>
        <p:txBody>
          <a:bodyPr/>
          <a:lstStyle>
            <a:lvl1pPr>
              <a:defRPr sz="2900"/>
            </a:lvl1pPr>
            <a:lvl2pPr>
              <a:defRPr sz="26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C63674F0-5B5D-4703-A298-5A6C4C1E61CE}" type="slidenum">
              <a:rPr lang="en-IN" smtClean="0"/>
              <a:t>‹#›</a:t>
            </a:fld>
            <a:endParaRPr lang="en-IN"/>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776127"/>
            <a:ext cx="9072563" cy="1259946"/>
          </a:xfrm>
        </p:spPr>
        <p:txBody>
          <a:bodyPr tIns="50397"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4031" y="2045068"/>
            <a:ext cx="4454027" cy="726813"/>
          </a:xfrm>
        </p:spPr>
        <p:txBody>
          <a:bodyPr lIns="50397" tIns="0" rIns="50397" bIns="0" anchor="ctr">
            <a:noAutofit/>
          </a:bodyPr>
          <a:lstStyle>
            <a:lvl1pPr marL="0" indent="0">
              <a:buNone/>
              <a:defRPr sz="26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20818" y="2050038"/>
            <a:ext cx="4455776" cy="721843"/>
          </a:xfrm>
        </p:spPr>
        <p:txBody>
          <a:bodyPr lIns="50397" tIns="0" rIns="50397" bIns="0" anchor="ctr"/>
          <a:lstStyle>
            <a:lvl1pPr marL="0" indent="0">
              <a:buNone/>
              <a:defRPr sz="26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4031" y="2771881"/>
            <a:ext cx="4454027" cy="4239194"/>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20818" y="2771881"/>
            <a:ext cx="4455776" cy="4239194"/>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lvl="0"/>
            <a:endParaRPr lang="en-IN"/>
          </a:p>
        </p:txBody>
      </p:sp>
      <p:sp>
        <p:nvSpPr>
          <p:cNvPr id="8" name="Footer Placeholder 7"/>
          <p:cNvSpPr>
            <a:spLocks noGrp="1"/>
          </p:cNvSpPr>
          <p:nvPr>
            <p:ph type="ftr" sz="quarter" idx="11"/>
          </p:nvPr>
        </p:nvSpPr>
        <p:spPr/>
        <p:txBody>
          <a:bodyPr/>
          <a:lstStyle/>
          <a:p>
            <a:pPr lvl="0"/>
            <a:endParaRPr lang="en-IN"/>
          </a:p>
        </p:txBody>
      </p:sp>
      <p:sp>
        <p:nvSpPr>
          <p:cNvPr id="9" name="Slide Number Placeholder 8"/>
          <p:cNvSpPr>
            <a:spLocks noGrp="1"/>
          </p:cNvSpPr>
          <p:nvPr>
            <p:ph type="sldNum" sz="quarter" idx="12"/>
          </p:nvPr>
        </p:nvSpPr>
        <p:spPr/>
        <p:txBody>
          <a:bodyPr/>
          <a:lstStyle/>
          <a:p>
            <a:pPr lvl="0"/>
            <a:fld id="{7C421FE8-AD77-494A-B46B-BD0E732600A4}" type="slidenum">
              <a:rPr lang="en-IN" smtClean="0"/>
              <a:t>‹#›</a:t>
            </a:fld>
            <a:endParaRPr lang="en-IN"/>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4031" y="776127"/>
            <a:ext cx="9156568" cy="1259946"/>
          </a:xfrm>
        </p:spPr>
        <p:txBody>
          <a:bodyPr vert="horz" tIns="5039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5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lvl="0"/>
            <a:endParaRPr lang="en-IN"/>
          </a:p>
        </p:txBody>
      </p:sp>
      <p:sp>
        <p:nvSpPr>
          <p:cNvPr id="4" name="Footer Placeholder 3"/>
          <p:cNvSpPr>
            <a:spLocks noGrp="1"/>
          </p:cNvSpPr>
          <p:nvPr>
            <p:ph type="ftr" sz="quarter" idx="11"/>
          </p:nvPr>
        </p:nvSpPr>
        <p:spPr/>
        <p:txBody>
          <a:bodyPr/>
          <a:lstStyle/>
          <a:p>
            <a:pPr lvl="0"/>
            <a:endParaRPr lang="en-IN"/>
          </a:p>
        </p:txBody>
      </p:sp>
      <p:sp>
        <p:nvSpPr>
          <p:cNvPr id="5" name="Slide Number Placeholder 4"/>
          <p:cNvSpPr>
            <a:spLocks noGrp="1"/>
          </p:cNvSpPr>
          <p:nvPr>
            <p:ph type="sldNum" sz="quarter" idx="12"/>
          </p:nvPr>
        </p:nvSpPr>
        <p:spPr/>
        <p:txBody>
          <a:bodyPr/>
          <a:lstStyle/>
          <a:p>
            <a:pPr lvl="0"/>
            <a:fld id="{118C97AE-91C3-42DF-B378-3190442AD2FD}" type="slidenum">
              <a:rPr lang="en-IN" smtClean="0"/>
              <a:t>‹#›</a:t>
            </a:fld>
            <a:endParaRPr lang="en-IN"/>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IN"/>
          </a:p>
        </p:txBody>
      </p:sp>
      <p:sp>
        <p:nvSpPr>
          <p:cNvPr id="3" name="Footer Placeholder 2"/>
          <p:cNvSpPr>
            <a:spLocks noGrp="1"/>
          </p:cNvSpPr>
          <p:nvPr>
            <p:ph type="ftr" sz="quarter" idx="11"/>
          </p:nvPr>
        </p:nvSpPr>
        <p:spPr/>
        <p:txBody>
          <a:bodyPr/>
          <a:lstStyle/>
          <a:p>
            <a:pPr lvl="0"/>
            <a:endParaRPr lang="en-IN"/>
          </a:p>
        </p:txBody>
      </p:sp>
      <p:sp>
        <p:nvSpPr>
          <p:cNvPr id="4" name="Slide Number Placeholder 3"/>
          <p:cNvSpPr>
            <a:spLocks noGrp="1"/>
          </p:cNvSpPr>
          <p:nvPr>
            <p:ph type="sldNum" sz="quarter" idx="12"/>
          </p:nvPr>
        </p:nvSpPr>
        <p:spPr/>
        <p:txBody>
          <a:bodyPr/>
          <a:lstStyle/>
          <a:p>
            <a:pPr lvl="0"/>
            <a:fld id="{BB7D23E0-B4F2-4396-B57D-F453F847F510}" type="slidenum">
              <a:rPr lang="en-IN" smtClean="0"/>
              <a:t>‹#›</a:t>
            </a:fld>
            <a:endParaRPr lang="en-IN"/>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047" y="566978"/>
            <a:ext cx="3024188" cy="1280945"/>
          </a:xfrm>
        </p:spPr>
        <p:txBody>
          <a:bodyPr lIns="0" anchor="b">
            <a:noAutofit/>
          </a:bodyPr>
          <a:lstStyle>
            <a:lvl1pPr algn="l" rtl="0">
              <a:spcBef>
                <a:spcPct val="0"/>
              </a:spcBef>
              <a:buNone/>
              <a:defRPr sz="29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56047" y="1847921"/>
            <a:ext cx="3024188" cy="5039783"/>
          </a:xfrm>
        </p:spPr>
        <p:txBody>
          <a:bodyPr lIns="20159" rIns="20159"/>
          <a:lstStyle>
            <a:lvl1pPr marL="0" indent="0" algn="l">
              <a:buNone/>
              <a:defRPr sz="15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941245" y="1847921"/>
            <a:ext cx="5635349" cy="5039783"/>
          </a:xfrm>
        </p:spPr>
        <p:txBody>
          <a:bodyPr tIns="0"/>
          <a:lstStyle>
            <a:lvl1pPr>
              <a:defRPr sz="3100"/>
            </a:lvl1pPr>
            <a:lvl2pPr>
              <a:defRPr sz="2900"/>
            </a:lvl2pPr>
            <a:lvl3pPr>
              <a:defRPr sz="2600"/>
            </a:lvl3pPr>
            <a:lvl4pPr>
              <a:defRPr sz="22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EAD54496-AE25-4B57-9F66-7AEFAF58687D}" type="slidenum">
              <a:rPr lang="en-IN" smtClean="0"/>
              <a:t>‹#›</a:t>
            </a:fld>
            <a:endParaRPr lang="en-IN"/>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490023" y="1221450"/>
            <a:ext cx="5796359" cy="453580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en-US"/>
          </a:p>
        </p:txBody>
      </p:sp>
      <p:sp>
        <p:nvSpPr>
          <p:cNvPr id="12" name="Right Triangle 11"/>
          <p:cNvSpPr/>
          <p:nvPr/>
        </p:nvSpPr>
        <p:spPr>
          <a:xfrm rot="420000" flipV="1">
            <a:off x="8824002" y="5908153"/>
            <a:ext cx="171371" cy="171353"/>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en-US"/>
          </a:p>
        </p:txBody>
      </p:sp>
      <p:sp>
        <p:nvSpPr>
          <p:cNvPr id="2" name="Title 1"/>
          <p:cNvSpPr>
            <a:spLocks noGrp="1"/>
          </p:cNvSpPr>
          <p:nvPr>
            <p:ph type="title"/>
          </p:nvPr>
        </p:nvSpPr>
        <p:spPr>
          <a:xfrm>
            <a:off x="672042" y="1297420"/>
            <a:ext cx="2439511" cy="1744547"/>
          </a:xfrm>
        </p:spPr>
        <p:txBody>
          <a:bodyPr vert="horz" lIns="50397" tIns="50397" rIns="50397" bIns="50397" anchor="b"/>
          <a:lstStyle>
            <a:lvl1pPr algn="l">
              <a:buNone/>
              <a:defRPr sz="22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72042" y="3118211"/>
            <a:ext cx="2436151" cy="2402297"/>
          </a:xfrm>
        </p:spPr>
        <p:txBody>
          <a:bodyPr lIns="70556" rIns="50397" bIns="50397" anchor="t"/>
          <a:lstStyle>
            <a:lvl1pPr marL="0" indent="0" algn="l">
              <a:spcBef>
                <a:spcPts val="276"/>
              </a:spcBef>
              <a:buFontTx/>
              <a:buNone/>
              <a:defRPr sz="14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a:xfrm>
            <a:off x="8904552" y="7006699"/>
            <a:ext cx="672042" cy="402483"/>
          </a:xfrm>
        </p:spPr>
        <p:txBody>
          <a:bodyPr/>
          <a:lstStyle/>
          <a:p>
            <a:pPr lvl="0"/>
            <a:fld id="{EB6150AF-057C-4CD0-A700-9C4362B91D72}" type="slidenum">
              <a:rPr lang="en-IN" smtClean="0"/>
              <a:t>‹#›</a:t>
            </a:fld>
            <a:endParaRPr lang="en-IN"/>
          </a:p>
        </p:txBody>
      </p:sp>
      <p:sp>
        <p:nvSpPr>
          <p:cNvPr id="3" name="Picture Placeholder 2"/>
          <p:cNvSpPr>
            <a:spLocks noGrp="1"/>
          </p:cNvSpPr>
          <p:nvPr>
            <p:ph type="pic" idx="1"/>
          </p:nvPr>
        </p:nvSpPr>
        <p:spPr>
          <a:xfrm rot="420000">
            <a:off x="3842845" y="1322245"/>
            <a:ext cx="5090716" cy="4334214"/>
          </a:xfrm>
          <a:prstGeom prst="rect">
            <a:avLst/>
          </a:prstGeom>
          <a:solidFill>
            <a:schemeClr val="bg2"/>
          </a:solidFill>
          <a:ln w="3000" cap="rnd">
            <a:solidFill>
              <a:srgbClr val="C0C0C0"/>
            </a:solidFill>
            <a:round/>
          </a:ln>
          <a:effectLst/>
        </p:spPr>
        <p:txBody>
          <a:bodyPr/>
          <a:lstStyle>
            <a:lvl1pPr marL="0" indent="0">
              <a:buNone/>
              <a:defRPr sz="3500"/>
            </a:lvl1pPr>
          </a:lstStyle>
          <a:p>
            <a:r>
              <a:rPr kumimoji="0" lang="en-US" smtClean="0"/>
              <a:t>Click icon to add picture</a:t>
            </a:r>
            <a:endParaRPr kumimoji="0" lang="en-US" dirty="0"/>
          </a:p>
        </p:txBody>
      </p:sp>
      <p:sp>
        <p:nvSpPr>
          <p:cNvPr id="10" name="Freeform 9"/>
          <p:cNvSpPr>
            <a:spLocks/>
          </p:cNvSpPr>
          <p:nvPr/>
        </p:nvSpPr>
        <p:spPr bwMode="auto">
          <a:xfrm flipV="1">
            <a:off x="-10501" y="6411724"/>
            <a:ext cx="10101626" cy="11479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830299" y="6856206"/>
            <a:ext cx="5250326" cy="70347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501" y="-7875"/>
            <a:ext cx="10101626" cy="11479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830299" y="-7875"/>
            <a:ext cx="5250326" cy="70347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04031" y="776127"/>
            <a:ext cx="9072563" cy="1259946"/>
          </a:xfrm>
          <a:prstGeom prst="rect">
            <a:avLst/>
          </a:prstGeom>
        </p:spPr>
        <p:txBody>
          <a:bodyPr vert="horz" lIns="0" tIns="50397"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504031" y="2133508"/>
            <a:ext cx="9072563" cy="4838192"/>
          </a:xfrm>
          <a:prstGeom prst="rect">
            <a:avLst/>
          </a:prstGeom>
        </p:spPr>
        <p:txBody>
          <a:bodyPr vert="horz" lIns="100794" tIns="50397" rIns="100794" bIns="50397">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504031" y="7006699"/>
            <a:ext cx="2352146" cy="402483"/>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pPr lvl="0"/>
            <a:endParaRPr lang="en-IN"/>
          </a:p>
        </p:txBody>
      </p:sp>
      <p:sp>
        <p:nvSpPr>
          <p:cNvPr id="22" name="Footer Placeholder 21"/>
          <p:cNvSpPr>
            <a:spLocks noGrp="1"/>
          </p:cNvSpPr>
          <p:nvPr>
            <p:ph type="ftr" sz="quarter" idx="3"/>
          </p:nvPr>
        </p:nvSpPr>
        <p:spPr>
          <a:xfrm>
            <a:off x="2940182" y="7006699"/>
            <a:ext cx="3696229" cy="402483"/>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pPr lvl="0"/>
            <a:endParaRPr lang="en-IN"/>
          </a:p>
        </p:txBody>
      </p:sp>
      <p:sp>
        <p:nvSpPr>
          <p:cNvPr id="18" name="Slide Number Placeholder 17"/>
          <p:cNvSpPr>
            <a:spLocks noGrp="1"/>
          </p:cNvSpPr>
          <p:nvPr>
            <p:ph type="sldNum" sz="quarter" idx="4"/>
          </p:nvPr>
        </p:nvSpPr>
        <p:spPr>
          <a:xfrm>
            <a:off x="8736542" y="7006699"/>
            <a:ext cx="840052" cy="402483"/>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pPr lvl="0"/>
            <a:fld id="{D65D00C0-DF97-42DC-9206-89814BE7F55A}" type="slidenum">
              <a:rPr lang="en-IN" smtClean="0"/>
              <a:t>‹#›</a:t>
            </a:fld>
            <a:endParaRPr lang="en-IN"/>
          </a:p>
        </p:txBody>
      </p:sp>
      <p:grpSp>
        <p:nvGrpSpPr>
          <p:cNvPr id="2" name="Group 1"/>
          <p:cNvGrpSpPr/>
          <p:nvPr/>
        </p:nvGrpSpPr>
        <p:grpSpPr>
          <a:xfrm>
            <a:off x="-20965" y="223117"/>
            <a:ext cx="10120917" cy="715649"/>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rtl="0" eaLnBrk="1" latinLnBrk="0" hangingPunct="1">
        <a:spcBef>
          <a:spcPct val="0"/>
        </a:spcBef>
        <a:buNone/>
        <a:defRPr kumimoji="0" sz="5500" b="0" kern="1200">
          <a:ln>
            <a:noFill/>
          </a:ln>
          <a:solidFill>
            <a:schemeClr val="tx2"/>
          </a:solidFill>
          <a:effectLst/>
          <a:latin typeface="+mj-lt"/>
          <a:ea typeface="+mj-ea"/>
          <a:cs typeface="+mj-cs"/>
        </a:defRPr>
      </a:lvl1pPr>
    </p:titleStyle>
    <p:bodyStyle>
      <a:lvl1pPr marL="302383" indent="-302383" algn="l" rtl="0" eaLnBrk="1" latinLnBrk="0" hangingPunct="1">
        <a:spcBef>
          <a:spcPct val="20000"/>
        </a:spcBef>
        <a:buClr>
          <a:schemeClr val="accent3"/>
        </a:buClr>
        <a:buSzPct val="95000"/>
        <a:buFont typeface="Wingdings 2"/>
        <a:buChar char=""/>
        <a:defRPr kumimoji="0" sz="2900" kern="1200">
          <a:solidFill>
            <a:schemeClr val="tx1"/>
          </a:solidFill>
          <a:latin typeface="+mn-lt"/>
          <a:ea typeface="+mn-ea"/>
          <a:cs typeface="+mn-cs"/>
        </a:defRPr>
      </a:lvl1pPr>
      <a:lvl2pPr marL="705560" indent="-272145" algn="l" rtl="0" eaLnBrk="1" latinLnBrk="0" hangingPunct="1">
        <a:spcBef>
          <a:spcPct val="20000"/>
        </a:spcBef>
        <a:buClr>
          <a:schemeClr val="accent1"/>
        </a:buClr>
        <a:buSzPct val="85000"/>
        <a:buFont typeface="Wingdings 2"/>
        <a:buChar char=""/>
        <a:defRPr kumimoji="0" sz="2600" kern="1200">
          <a:solidFill>
            <a:schemeClr val="tx1"/>
          </a:solidFill>
          <a:latin typeface="+mn-lt"/>
          <a:ea typeface="+mn-ea"/>
          <a:cs typeface="+mn-cs"/>
        </a:defRPr>
      </a:lvl2pPr>
      <a:lvl3pPr marL="1007943" indent="-272145" algn="l" rtl="0" eaLnBrk="1" latinLnBrk="0" hangingPunct="1">
        <a:spcBef>
          <a:spcPct val="20000"/>
        </a:spcBef>
        <a:buClr>
          <a:schemeClr val="accent2"/>
        </a:buClr>
        <a:buSzPct val="70000"/>
        <a:buFont typeface="Wingdings 2"/>
        <a:buChar char=""/>
        <a:defRPr kumimoji="0" sz="2300" kern="1200">
          <a:solidFill>
            <a:schemeClr val="tx1"/>
          </a:solidFill>
          <a:latin typeface="+mn-lt"/>
          <a:ea typeface="+mn-ea"/>
          <a:cs typeface="+mn-cs"/>
        </a:defRPr>
      </a:lvl3pPr>
      <a:lvl4pPr marL="1310326" indent="-231827" algn="l" rtl="0" eaLnBrk="1" latinLnBrk="0" hangingPunct="1">
        <a:spcBef>
          <a:spcPct val="20000"/>
        </a:spcBef>
        <a:buClr>
          <a:schemeClr val="accent3"/>
        </a:buClr>
        <a:buSzPct val="65000"/>
        <a:buFont typeface="Wingdings 2"/>
        <a:buChar char=""/>
        <a:defRPr kumimoji="0" sz="2200" kern="1200">
          <a:solidFill>
            <a:schemeClr val="tx1"/>
          </a:solidFill>
          <a:latin typeface="+mn-lt"/>
          <a:ea typeface="+mn-ea"/>
          <a:cs typeface="+mn-cs"/>
        </a:defRPr>
      </a:lvl4pPr>
      <a:lvl5pPr marL="1612709" indent="-231827" algn="l" rtl="0" eaLnBrk="1" latinLnBrk="0" hangingPunct="1">
        <a:spcBef>
          <a:spcPct val="20000"/>
        </a:spcBef>
        <a:buClr>
          <a:schemeClr val="accent4"/>
        </a:buClr>
        <a:buSzPct val="65000"/>
        <a:buFont typeface="Wingdings 2"/>
        <a:buChar char=""/>
        <a:defRPr kumimoji="0" sz="2200" kern="1200">
          <a:solidFill>
            <a:schemeClr val="tx1"/>
          </a:solidFill>
          <a:latin typeface="+mn-lt"/>
          <a:ea typeface="+mn-ea"/>
          <a:cs typeface="+mn-cs"/>
        </a:defRPr>
      </a:lvl5pPr>
      <a:lvl6pPr marL="1915092" indent="-231827" algn="l" rtl="0" eaLnBrk="1" latinLnBrk="0" hangingPunct="1">
        <a:spcBef>
          <a:spcPct val="20000"/>
        </a:spcBef>
        <a:buClr>
          <a:schemeClr val="accent5"/>
        </a:buClr>
        <a:buSzPct val="80000"/>
        <a:buFont typeface="Wingdings 2"/>
        <a:buChar char=""/>
        <a:defRPr kumimoji="0" sz="2000" kern="1200">
          <a:solidFill>
            <a:schemeClr val="tx1"/>
          </a:solidFill>
          <a:latin typeface="+mn-lt"/>
          <a:ea typeface="+mn-ea"/>
          <a:cs typeface="+mn-cs"/>
        </a:defRPr>
      </a:lvl6pPr>
      <a:lvl7pPr marL="2116681" indent="-201589"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419063" indent="-201589"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721446" indent="-201589" algn="l" rtl="0" eaLnBrk="1" latinLnBrk="0" hangingPunct="1">
        <a:spcBef>
          <a:spcPct val="20000"/>
        </a:spcBef>
        <a:buClr>
          <a:schemeClr val="tx2"/>
        </a:buClr>
        <a:buFontTx/>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6112" y="903108"/>
            <a:ext cx="6096000" cy="1200329"/>
          </a:xfrm>
          <a:prstGeom prst="rect">
            <a:avLst/>
          </a:prstGeom>
          <a:noFill/>
        </p:spPr>
        <p:txBody>
          <a:bodyPr wrap="square" rtlCol="0">
            <a:spAutoFit/>
          </a:bodyPr>
          <a:lstStyle/>
          <a:p>
            <a:pPr algn="ctr"/>
            <a:r>
              <a:rPr lang="en-US" sz="3600" dirty="0" smtClean="0"/>
              <a:t>By DAVIN, </a:t>
            </a:r>
            <a:r>
              <a:rPr lang="en-US" sz="3600" dirty="0" smtClean="0"/>
              <a:t>A</a:t>
            </a:r>
            <a:r>
              <a:rPr lang="en-US" sz="3600" dirty="0" smtClean="0"/>
              <a:t>NSHUMAN and HARSHAD</a:t>
            </a:r>
            <a:endParaRPr lang="en-US" sz="3600" dirty="0"/>
          </a:p>
        </p:txBody>
      </p:sp>
      <p:sp>
        <p:nvSpPr>
          <p:cNvPr id="3" name="TextBox 2"/>
          <p:cNvSpPr txBox="1"/>
          <p:nvPr/>
        </p:nvSpPr>
        <p:spPr>
          <a:xfrm>
            <a:off x="544512" y="2865437"/>
            <a:ext cx="8991599" cy="3416320"/>
          </a:xfrm>
          <a:prstGeom prst="rect">
            <a:avLst/>
          </a:prstGeom>
          <a:noFill/>
        </p:spPr>
        <p:txBody>
          <a:bodyPr wrap="square" rtlCol="0">
            <a:spAutoFit/>
          </a:bodyPr>
          <a:lstStyle/>
          <a:p>
            <a:pPr algn="ctr"/>
            <a:r>
              <a:rPr lang="en-US" sz="7200" dirty="0" smtClean="0"/>
              <a:t>HOW CLIMATE CHANGE AFFECTS PEOPLE!</a:t>
            </a:r>
            <a:endParaRPr lang="en-US" sz="7200" dirty="0"/>
          </a:p>
        </p:txBody>
      </p:sp>
    </p:spTree>
    <p:extLst>
      <p:ext uri="{BB962C8B-B14F-4D97-AF65-F5344CB8AC3E}">
        <p14:creationId xmlns:p14="http://schemas.microsoft.com/office/powerpoint/2010/main" val="1639091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pic>
        <p:nvPicPr>
          <p:cNvPr id="2" name="Picture 1"/>
          <p:cNvPicPr>
            <a:picLocks noChangeAspect="1"/>
          </p:cNvPicPr>
          <p:nvPr/>
        </p:nvPicPr>
        <p:blipFill>
          <a:blip r:embed="rId3">
            <a:lum/>
            <a:alphaModFix/>
          </a:blip>
          <a:srcRect/>
          <a:stretch>
            <a:fillRect/>
          </a:stretch>
        </p:blipFill>
        <p:spPr>
          <a:xfrm>
            <a:off x="65712" y="0"/>
            <a:ext cx="10080000" cy="7560000"/>
          </a:xfrm>
          <a:prstGeom prst="rect">
            <a:avLst/>
          </a:prstGeom>
          <a:noFill/>
          <a:ln>
            <a:noFill/>
          </a:ln>
        </p:spPr>
      </p:pic>
      <p:sp>
        <p:nvSpPr>
          <p:cNvPr id="3" name="Title 2"/>
          <p:cNvSpPr txBox="1">
            <a:spLocks noGrp="1"/>
          </p:cNvSpPr>
          <p:nvPr>
            <p:ph type="title" idx="4294967295"/>
          </p:nvPr>
        </p:nvSpPr>
        <p:spPr>
          <a:xfrm>
            <a:off x="1008063" y="25400"/>
            <a:ext cx="9072562" cy="12493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b="1" dirty="0">
                <a:solidFill>
                  <a:schemeClr val="tx1"/>
                </a:solidFill>
              </a:rPr>
              <a:t>This </a:t>
            </a:r>
            <a:r>
              <a:rPr lang="en-IN" b="1" dirty="0" smtClean="0">
                <a:solidFill>
                  <a:schemeClr val="tx1"/>
                </a:solidFill>
              </a:rPr>
              <a:t>is probably </a:t>
            </a:r>
            <a:r>
              <a:rPr lang="en-IN" b="1" dirty="0">
                <a:solidFill>
                  <a:schemeClr val="tx1"/>
                </a:solidFill>
              </a:rPr>
              <a:t>what</a:t>
            </a:r>
            <a:r>
              <a:rPr lang="en-IN" b="1" dirty="0" smtClean="0">
                <a:solidFill>
                  <a:schemeClr val="tx1"/>
                </a:solidFill>
              </a:rPr>
              <a:t> </a:t>
            </a:r>
            <a:r>
              <a:rPr lang="en-IN" b="1" dirty="0">
                <a:solidFill>
                  <a:schemeClr val="tx1"/>
                </a:solidFill>
              </a:rPr>
              <a:t>is going to happen to earth.</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pic>
        <p:nvPicPr>
          <p:cNvPr id="2" name="Picture 1"/>
          <p:cNvPicPr>
            <a:picLocks noChangeAspect="1"/>
          </p:cNvPicPr>
          <p:nvPr/>
        </p:nvPicPr>
        <p:blipFill>
          <a:blip r:embed="rId3">
            <a:lum/>
            <a:alphaModFix/>
          </a:blip>
          <a:srcRect/>
          <a:stretch>
            <a:fillRect/>
          </a:stretch>
        </p:blipFill>
        <p:spPr>
          <a:xfrm>
            <a:off x="0" y="0"/>
            <a:ext cx="10080000" cy="7560000"/>
          </a:xfrm>
          <a:prstGeom prst="rect">
            <a:avLst/>
          </a:prstGeom>
          <a:noFill/>
          <a:ln>
            <a:noFill/>
          </a:ln>
        </p:spPr>
      </p:pic>
      <p:sp>
        <p:nvSpPr>
          <p:cNvPr id="3" name="Title 2"/>
          <p:cNvSpPr txBox="1">
            <a:spLocks noGrp="1"/>
          </p:cNvSpPr>
          <p:nvPr>
            <p:ph type="title" idx="4294967295"/>
          </p:nvPr>
        </p:nvSpPr>
        <p:spPr>
          <a:xfrm>
            <a:off x="1009650" y="2444750"/>
            <a:ext cx="9070975" cy="187483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a:t>Did you see that - that is what may happen - if we do not take action now against global warming.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pic>
        <p:nvPicPr>
          <p:cNvPr id="2" name="Picture 1"/>
          <p:cNvPicPr>
            <a:picLocks noChangeAspect="1"/>
          </p:cNvPicPr>
          <p:nvPr/>
        </p:nvPicPr>
        <p:blipFill>
          <a:blip r:embed="rId3">
            <a:lum/>
            <a:alphaModFix/>
          </a:blip>
          <a:srcRect/>
          <a:stretch>
            <a:fillRect/>
          </a:stretch>
        </p:blipFill>
        <p:spPr>
          <a:xfrm>
            <a:off x="0" y="0"/>
            <a:ext cx="10080000" cy="7560000"/>
          </a:xfrm>
          <a:prstGeom prst="rect">
            <a:avLst/>
          </a:prstGeom>
          <a:noFill/>
          <a:ln>
            <a:noFill/>
          </a:ln>
        </p:spPr>
      </p:pic>
      <p:sp>
        <p:nvSpPr>
          <p:cNvPr id="3" name="Title 2"/>
          <p:cNvSpPr txBox="1">
            <a:spLocks noGrp="1"/>
          </p:cNvSpPr>
          <p:nvPr>
            <p:ph type="title" idx="4294967295"/>
          </p:nvPr>
        </p:nvSpPr>
        <p:spPr>
          <a:xfrm>
            <a:off x="1008063" y="1979613"/>
            <a:ext cx="9072562" cy="3751262"/>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dirty="0" smtClean="0">
                <a:solidFill>
                  <a:schemeClr val="tx1"/>
                </a:solidFill>
              </a:rPr>
              <a:t>we </a:t>
            </a:r>
            <a:r>
              <a:rPr lang="en-IN" dirty="0">
                <a:solidFill>
                  <a:schemeClr val="tx1"/>
                </a:solidFill>
              </a:rPr>
              <a:t>are </a:t>
            </a:r>
            <a:r>
              <a:rPr lang="en-IN" dirty="0" smtClean="0">
                <a:solidFill>
                  <a:schemeClr val="tx1"/>
                </a:solidFill>
              </a:rPr>
              <a:t>being </a:t>
            </a:r>
            <a:r>
              <a:rPr lang="en-IN" dirty="0">
                <a:solidFill>
                  <a:schemeClr val="tx1"/>
                </a:solidFill>
              </a:rPr>
              <a:t>affected by global warming by </a:t>
            </a:r>
            <a:r>
              <a:rPr lang="en-IN" dirty="0" smtClean="0">
                <a:solidFill>
                  <a:schemeClr val="tx1"/>
                </a:solidFill>
              </a:rPr>
              <a:t>having extreme temperatures, massive droughts and </a:t>
            </a:r>
            <a:r>
              <a:rPr lang="en-IN" dirty="0">
                <a:solidFill>
                  <a:schemeClr val="tx1"/>
                </a:solidFill>
              </a:rPr>
              <a:t>only one season all around the world, SUMMER.</a:t>
            </a:r>
          </a:p>
        </p:txBody>
      </p:sp>
    </p:spTree>
  </p:cSld>
  <p:clrMapOvr>
    <a:masterClrMapping/>
  </p:clrMapOvr>
  <p:transition spd="med">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pic>
        <p:nvPicPr>
          <p:cNvPr id="2" name="Picture 1"/>
          <p:cNvPicPr>
            <a:picLocks noChangeAspect="1"/>
          </p:cNvPicPr>
          <p:nvPr/>
        </p:nvPicPr>
        <p:blipFill>
          <a:blip r:embed="rId3">
            <a:lum/>
            <a:alphaModFix/>
          </a:blip>
          <a:srcRect/>
          <a:stretch>
            <a:fillRect/>
          </a:stretch>
        </p:blipFill>
        <p:spPr>
          <a:xfrm>
            <a:off x="0" y="0"/>
            <a:ext cx="10080000" cy="7560000"/>
          </a:xfrm>
          <a:prstGeom prst="rect">
            <a:avLst/>
          </a:prstGeom>
          <a:noFill/>
          <a:ln>
            <a:noFill/>
          </a:ln>
        </p:spPr>
      </p:pic>
      <p:sp>
        <p:nvSpPr>
          <p:cNvPr id="3" name="Title 2"/>
          <p:cNvSpPr txBox="1">
            <a:spLocks noGrp="1"/>
          </p:cNvSpPr>
          <p:nvPr>
            <p:ph type="title" idx="4294967295"/>
          </p:nvPr>
        </p:nvSpPr>
        <p:spPr>
          <a:xfrm>
            <a:off x="0" y="3779838"/>
            <a:ext cx="9072563" cy="2500312"/>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b="1" dirty="0">
                <a:solidFill>
                  <a:srgbClr val="FF0000"/>
                </a:solidFill>
              </a:rPr>
              <a:t>At the rate we are going, there will be no more snow for children to play with and for our sports of skiing and many others.</a:t>
            </a:r>
          </a:p>
        </p:txBody>
      </p:sp>
    </p:spTree>
  </p:cSld>
  <p:clrMapOvr>
    <a:masterClrMapping/>
  </p:clrMapOvr>
  <p:transition spd="med">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5512" y="1951037"/>
            <a:ext cx="8458200" cy="3416320"/>
          </a:xfrm>
          <a:prstGeom prst="rect">
            <a:avLst/>
          </a:prstGeom>
          <a:noFill/>
        </p:spPr>
        <p:txBody>
          <a:bodyPr wrap="square" rtlCol="0">
            <a:spAutoFit/>
          </a:bodyPr>
          <a:lstStyle/>
          <a:p>
            <a:pPr algn="ctr"/>
            <a:r>
              <a:rPr lang="en-US" sz="7200" dirty="0" smtClean="0"/>
              <a:t>THANK YOU FOR WATCHING OUR PRESENTATION</a:t>
            </a:r>
            <a:endParaRPr lang="en-US" sz="7200" dirty="0"/>
          </a:p>
        </p:txBody>
      </p:sp>
    </p:spTree>
    <p:extLst>
      <p:ext uri="{BB962C8B-B14F-4D97-AF65-F5344CB8AC3E}">
        <p14:creationId xmlns:p14="http://schemas.microsoft.com/office/powerpoint/2010/main" val="27954974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4" name="Subtitle 3"/>
          <p:cNvSpPr txBox="1">
            <a:spLocks noGrp="1"/>
          </p:cNvSpPr>
          <p:nvPr>
            <p:ph type="subTitle" idx="4294967295"/>
          </p:nvPr>
        </p:nvSpPr>
        <p:spPr>
          <a:xfrm>
            <a:off x="696912" y="1951038"/>
            <a:ext cx="9070975" cy="489902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en-IN" dirty="0"/>
              <a:t>There are many different types of climates around the world and different temperatures that they vary in. There are cold climates, hot climates and some just perfect climates. These climates all affect humans, some in the most simplest ways and some in the complicated ways.</a:t>
            </a:r>
          </a:p>
        </p:txBody>
      </p:sp>
      <p:sp>
        <p:nvSpPr>
          <p:cNvPr id="5" name="Title 4"/>
          <p:cNvSpPr txBox="1">
            <a:spLocks noGrp="1"/>
          </p:cNvSpPr>
          <p:nvPr>
            <p:ph type="title" idx="4294967295"/>
          </p:nvPr>
        </p:nvSpPr>
        <p:spPr>
          <a:xfrm>
            <a:off x="468312" y="1247775"/>
            <a:ext cx="8839200" cy="779463"/>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b="1" u="sng" dirty="0"/>
              <a:t>Climates Around the World</a:t>
            </a:r>
          </a:p>
        </p:txBody>
      </p:sp>
    </p:spTree>
  </p:cSld>
  <p:clrMapOvr>
    <a:masterClrMapping/>
  </p:clrMapOvr>
  <p:transition spd="slow">
    <p:wheel spokes="1"/>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542924" y="2945676"/>
            <a:ext cx="8459788" cy="3497987"/>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sz="3200" dirty="0">
                <a:solidFill>
                  <a:srgbClr val="000000"/>
                </a:solidFill>
              </a:rPr>
              <a:t>Global Warming is </a:t>
            </a:r>
            <a:r>
              <a:rPr lang="en-IN" sz="3200" dirty="0" err="1">
                <a:solidFill>
                  <a:srgbClr val="000000"/>
                </a:solidFill>
              </a:rPr>
              <a:t>occuring</a:t>
            </a:r>
            <a:r>
              <a:rPr lang="en-IN" sz="3200" dirty="0">
                <a:solidFill>
                  <a:srgbClr val="000000"/>
                </a:solidFill>
              </a:rPr>
              <a:t> because of man-made pollutants which traps the suns heat in earths atmosphere, which slowly forces the temperature to rise. Although the rise in temperature is gradual</a:t>
            </a:r>
            <a:r>
              <a:rPr lang="en-IN" sz="3200" dirty="0" smtClean="0">
                <a:solidFill>
                  <a:srgbClr val="000000"/>
                </a:solidFill>
              </a:rPr>
              <a:t>, the </a:t>
            </a:r>
            <a:r>
              <a:rPr lang="en-IN" sz="3200" dirty="0">
                <a:solidFill>
                  <a:srgbClr val="000000"/>
                </a:solidFill>
              </a:rPr>
              <a:t>impact of it on earth is very visible and it is scary. We must take action now to save our special </a:t>
            </a:r>
            <a:r>
              <a:rPr lang="en-IN" sz="3200" dirty="0" smtClean="0">
                <a:solidFill>
                  <a:srgbClr val="000000"/>
                </a:solidFill>
              </a:rPr>
              <a:t>planet. We </a:t>
            </a:r>
            <a:r>
              <a:rPr lang="en-IN" sz="3200" dirty="0">
                <a:solidFill>
                  <a:srgbClr val="000000"/>
                </a:solidFill>
              </a:rPr>
              <a:t>must save earth while we can.</a:t>
            </a:r>
          </a:p>
        </p:txBody>
      </p:sp>
      <p:sp>
        <p:nvSpPr>
          <p:cNvPr id="5" name="Title 4"/>
          <p:cNvSpPr txBox="1">
            <a:spLocks noGrp="1"/>
          </p:cNvSpPr>
          <p:nvPr>
            <p:ph type="title" idx="4294967295"/>
          </p:nvPr>
        </p:nvSpPr>
        <p:spPr>
          <a:xfrm>
            <a:off x="1008063" y="0"/>
            <a:ext cx="9072562" cy="1262063"/>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b="1" u="sng" dirty="0"/>
              <a:t>Global Warming</a:t>
            </a:r>
          </a:p>
        </p:txBody>
      </p:sp>
    </p:spTree>
  </p:cSld>
  <p:clrMapOvr>
    <a:masterClrMapping/>
  </p:clrMapOvr>
  <p:transition spd="med">
    <p:wheel spokes="1"/>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08063" y="985838"/>
            <a:ext cx="9072562" cy="779462"/>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dirty="0" smtClean="0"/>
              <a:t>What will happen to us</a:t>
            </a:r>
            <a:endParaRPr lang="en-IN" dirty="0"/>
          </a:p>
        </p:txBody>
      </p:sp>
      <p:sp>
        <p:nvSpPr>
          <p:cNvPr id="3" name="Subtitle 2"/>
          <p:cNvSpPr txBox="1">
            <a:spLocks noGrp="1"/>
          </p:cNvSpPr>
          <p:nvPr>
            <p:ph type="subTitle" idx="4294967295"/>
          </p:nvPr>
        </p:nvSpPr>
        <p:spPr>
          <a:xfrm>
            <a:off x="620712" y="1798638"/>
            <a:ext cx="9072562" cy="489902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en-IN" dirty="0"/>
              <a:t>We are </a:t>
            </a:r>
            <a:r>
              <a:rPr lang="en-IN" dirty="0" smtClean="0"/>
              <a:t>also going to </a:t>
            </a:r>
            <a:r>
              <a:rPr lang="en-IN" dirty="0"/>
              <a:t>become extinct in around a few thousand years, but we will suffer a lot before that. There will be war, and fighting for food </a:t>
            </a:r>
            <a:r>
              <a:rPr lang="en-IN" dirty="0" smtClean="0"/>
              <a:t>amongst us </a:t>
            </a:r>
            <a:r>
              <a:rPr lang="en-IN" dirty="0"/>
              <a:t>people because all the animals will have already become extinct.  </a:t>
            </a:r>
          </a:p>
        </p:txBody>
      </p:sp>
    </p:spTree>
    <p:extLst>
      <p:ext uri="{BB962C8B-B14F-4D97-AF65-F5344CB8AC3E}">
        <p14:creationId xmlns:p14="http://schemas.microsoft.com/office/powerpoint/2010/main" val="2902007701"/>
      </p:ext>
    </p:extLst>
  </p:cSld>
  <p:clrMapOvr>
    <a:masterClrMapping/>
  </p:clrMapOvr>
  <p:transition spd="med">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1008063" y="655638"/>
            <a:ext cx="9072562" cy="11731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b="1" dirty="0" smtClean="0">
                <a:solidFill>
                  <a:schemeClr val="tx1"/>
                </a:solidFill>
              </a:rPr>
              <a:t>Beginning of the end.</a:t>
            </a:r>
            <a:endParaRPr lang="en-IN" b="1" dirty="0">
              <a:solidFill>
                <a:schemeClr val="tx1"/>
              </a:solidFill>
            </a:endParaRPr>
          </a:p>
        </p:txBody>
      </p:sp>
      <p:sp>
        <p:nvSpPr>
          <p:cNvPr id="4" name="Subtitle 3"/>
          <p:cNvSpPr txBox="1">
            <a:spLocks noGrp="1"/>
          </p:cNvSpPr>
          <p:nvPr>
            <p:ph type="subTitle" idx="4294967295"/>
          </p:nvPr>
        </p:nvSpPr>
        <p:spPr>
          <a:xfrm>
            <a:off x="620712" y="2179637"/>
            <a:ext cx="9072562" cy="489902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en-IN" dirty="0"/>
              <a:t>People will install lots of Air-Conditioners because some don't want the fans and like it to be luxurious so the outside air will already become </a:t>
            </a:r>
            <a:r>
              <a:rPr lang="en-IN" dirty="0" err="1"/>
              <a:t>become</a:t>
            </a:r>
            <a:r>
              <a:rPr lang="en-IN" dirty="0"/>
              <a:t> hotter than it already is and to add to that people will want to travel in AC vehicles to not experience the heat therefore leading to the global warming. As for the </a:t>
            </a:r>
            <a:r>
              <a:rPr lang="en-IN" dirty="0" smtClean="0"/>
              <a:t>underprivileged, </a:t>
            </a:r>
            <a:r>
              <a:rPr lang="en-IN" dirty="0"/>
              <a:t>they will die so soon because they don't have the </a:t>
            </a:r>
            <a:r>
              <a:rPr lang="en-IN" dirty="0" err="1"/>
              <a:t>neccesary</a:t>
            </a:r>
            <a:r>
              <a:rPr lang="en-IN" dirty="0"/>
              <a:t> means to survive the effects of global warming. Little by little, us humans will become extinct.</a:t>
            </a:r>
          </a:p>
        </p:txBody>
      </p:sp>
    </p:spTree>
    <p:extLst>
      <p:ext uri="{BB962C8B-B14F-4D97-AF65-F5344CB8AC3E}">
        <p14:creationId xmlns:p14="http://schemas.microsoft.com/office/powerpoint/2010/main" val="2638861021"/>
      </p:ext>
    </p:extLst>
  </p:cSld>
  <p:clrMapOvr>
    <a:masterClrMapping/>
  </p:clrMapOvr>
  <p:transition spd="med">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08063" y="731838"/>
            <a:ext cx="9072562" cy="117316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dirty="0"/>
              <a:t>In the END</a:t>
            </a:r>
          </a:p>
        </p:txBody>
      </p:sp>
      <p:sp>
        <p:nvSpPr>
          <p:cNvPr id="3" name="Subtitle 2"/>
          <p:cNvSpPr txBox="1">
            <a:spLocks noGrp="1"/>
          </p:cNvSpPr>
          <p:nvPr>
            <p:ph type="subTitle" idx="4294967295"/>
          </p:nvPr>
        </p:nvSpPr>
        <p:spPr>
          <a:xfrm>
            <a:off x="620712" y="1951037"/>
            <a:ext cx="9072562" cy="489902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en-IN" dirty="0"/>
              <a:t>Finally we are all going to </a:t>
            </a:r>
            <a:r>
              <a:rPr lang="en-IN" dirty="0" smtClean="0"/>
              <a:t>die.  After thousands of </a:t>
            </a:r>
            <a:r>
              <a:rPr lang="en-IN" dirty="0" smtClean="0"/>
              <a:t>years of suffering, we will start to see mega high death rates and soon all forms of life will disappear.</a:t>
            </a:r>
            <a:endParaRPr lang="en-IN" dirty="0"/>
          </a:p>
        </p:txBody>
      </p:sp>
    </p:spTree>
    <p:extLst>
      <p:ext uri="{BB962C8B-B14F-4D97-AF65-F5344CB8AC3E}">
        <p14:creationId xmlns:p14="http://schemas.microsoft.com/office/powerpoint/2010/main" val="3136618418"/>
      </p:ext>
    </p:extLst>
  </p:cSld>
  <p:clrMapOvr>
    <a:masterClrMapping/>
  </p:clrMapOvr>
  <p:transition spd="med">
    <p:circl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306512" y="2484437"/>
            <a:ext cx="7086600" cy="2809875"/>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dirty="0" smtClean="0"/>
              <a:t>Following is a few pictures that will hopefully give you a glimpse into the future</a:t>
            </a:r>
            <a:endParaRPr lang="en-IN" dirty="0"/>
          </a:p>
        </p:txBody>
      </p:sp>
    </p:spTree>
  </p:cSld>
  <p:clrMapOvr>
    <a:masterClrMapping/>
  </p:clrMapOvr>
  <p:transition spd="med">
    <p:zo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pic>
        <p:nvPicPr>
          <p:cNvPr id="2" name="Picture 1"/>
          <p:cNvPicPr>
            <a:picLocks noChangeAspect="1"/>
          </p:cNvPicPr>
          <p:nvPr/>
        </p:nvPicPr>
        <p:blipFill>
          <a:blip r:embed="rId3">
            <a:lum/>
            <a:alphaModFix/>
          </a:blip>
          <a:srcRect/>
          <a:stretch>
            <a:fillRect/>
          </a:stretch>
        </p:blipFill>
        <p:spPr>
          <a:xfrm>
            <a:off x="0" y="0"/>
            <a:ext cx="10080000" cy="75600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pic>
        <p:nvPicPr>
          <p:cNvPr id="2" name="Picture 1"/>
          <p:cNvPicPr>
            <a:picLocks noChangeAspect="1"/>
          </p:cNvPicPr>
          <p:nvPr/>
        </p:nvPicPr>
        <p:blipFill>
          <a:blip r:embed="rId3">
            <a:lum/>
            <a:alphaModFix/>
          </a:blip>
          <a:srcRect/>
          <a:stretch>
            <a:fillRect/>
          </a:stretch>
        </p:blipFill>
        <p:spPr>
          <a:xfrm>
            <a:off x="0" y="0"/>
            <a:ext cx="10080000" cy="7560000"/>
          </a:xfrm>
          <a:prstGeom prst="rect">
            <a:avLst/>
          </a:prstGeom>
          <a:noFill/>
          <a:ln>
            <a:noFill/>
          </a:ln>
        </p:spPr>
      </p:pic>
      <p:sp>
        <p:nvSpPr>
          <p:cNvPr id="3" name="Title 2"/>
          <p:cNvSpPr txBox="1">
            <a:spLocks noGrp="1"/>
          </p:cNvSpPr>
          <p:nvPr>
            <p:ph type="title" idx="4294967295"/>
          </p:nvPr>
        </p:nvSpPr>
        <p:spPr>
          <a:xfrm>
            <a:off x="0" y="107950"/>
            <a:ext cx="9072563" cy="145573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IN" b="1" dirty="0">
                <a:solidFill>
                  <a:schemeClr val="tx1"/>
                </a:solidFill>
              </a:rPr>
              <a:t>Is this what you want for your children and yourself?</a:t>
            </a:r>
          </a:p>
        </p:txBody>
      </p:sp>
    </p:spTree>
  </p:cSld>
  <p:clrMapOvr>
    <a:masterClrMapping/>
  </p:clrMapOvr>
  <p:transition spd="med">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2116</TotalTime>
  <Words>444</Words>
  <Application>Microsoft Office PowerPoint</Application>
  <PresentationFormat>Custom</PresentationFormat>
  <Paragraphs>29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Climates Around the World</vt:lpstr>
      <vt:lpstr>Global Warming is occuring because of man-made pollutants which traps the suns heat in earths atmosphere, which slowly forces the temperature to rise. Although the rise in temperature is gradual, the impact of it on earth is very visible and it is scary. We must take action now to save our special planet. We must save earth while we can.</vt:lpstr>
      <vt:lpstr>What will happen to us</vt:lpstr>
      <vt:lpstr>Beginning of the end.</vt:lpstr>
      <vt:lpstr>In the END</vt:lpstr>
      <vt:lpstr>Following is a few pictures that will hopefully give you a glimpse into the future</vt:lpstr>
      <vt:lpstr>PowerPoint Presentation</vt:lpstr>
      <vt:lpstr>Is this what you want for your children and yourself?</vt:lpstr>
      <vt:lpstr>This is probably what is going to happen to earth.</vt:lpstr>
      <vt:lpstr>Did you see that - that is what may happen - if we do not take action now against global warming.</vt:lpstr>
      <vt:lpstr>we are being affected by global warming by having extreme temperatures, massive droughts and only one season all around the world, SUMMER.</vt:lpstr>
      <vt:lpstr>At the rate we are going, there will be no more snow for children to play with and for our sports of skiing and many others.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Climates Around the World</dc:title>
  <dc:creator>Davin Palakal;Anshuman Medhi</dc:creator>
  <cp:lastModifiedBy>6C-Anshuman.M</cp:lastModifiedBy>
  <cp:revision>18</cp:revision>
  <dcterms:created xsi:type="dcterms:W3CDTF">2011-01-13T11:36:48Z</dcterms:created>
  <dcterms:modified xsi:type="dcterms:W3CDTF">2011-01-31T04:00:45Z</dcterms:modified>
</cp:coreProperties>
</file>