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AD82C8F-5FDB-4E2E-AA69-14511120446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8E5E30C-D5C3-4DC6-A674-4E3A6728CAA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38B0CD8-F932-4F98-BE68-FBA83BE4E7E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766D9D2-FC01-403A-96ED-CAC6F883ED1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BAB55AE-3853-43D7-B6A2-299710F5D81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73D55B8-E0E2-45E3-B85D-6F6C16FEB99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3DA99FD-946A-4480-B4D7-1838B65260E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5E1534F-8A2D-4B0C-A1F5-DDB937A129C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FA6F415-AD67-436B-B17C-17AD0FC28EE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1256FDB-CE69-431E-BAAB-10134984E06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443F1C2-22F2-45B5-AA13-6B715CD491E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1002E86-77D5-41D9-881A-6B04559FAA4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wikihow.com/Put-together-a-stor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a:t>Script writing</a:t>
            </a:r>
          </a:p>
        </p:txBody>
      </p:sp>
      <p:sp>
        <p:nvSpPr>
          <p:cNvPr id="2051" name="Rectangle 3"/>
          <p:cNvSpPr>
            <a:spLocks noGrp="1" noChangeArrowheads="1"/>
          </p:cNvSpPr>
          <p:nvPr>
            <p:ph type="subTitle" idx="1"/>
          </p:nvPr>
        </p:nvSpPr>
        <p:spPr/>
        <p:txBody>
          <a:bodyPr/>
          <a:lstStyle/>
          <a:p>
            <a:pPr>
              <a:lnSpc>
                <a:spcPct val="90000"/>
              </a:lnSpc>
            </a:pPr>
            <a:r>
              <a:rPr lang="en-US" sz="2400" dirty="0"/>
              <a:t>Think you're the next William Shakespeare or possibly Charlie Kaufman? To find out, you'll have to write a script to showcase your talents. Here are a few easy steps to get you started.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b="1"/>
              <a:t>Get your </a:t>
            </a:r>
            <a:r>
              <a:rPr lang="en-US" b="1">
                <a:hlinkClick r:id="rId2" tooltip="Put together a story"/>
              </a:rPr>
              <a:t>story</a:t>
            </a:r>
            <a:r>
              <a:rPr lang="en-US" b="1"/>
              <a:t> straight</a:t>
            </a:r>
            <a:r>
              <a:rPr lang="en-US"/>
              <a:t>. </a:t>
            </a:r>
          </a:p>
        </p:txBody>
      </p:sp>
      <p:sp>
        <p:nvSpPr>
          <p:cNvPr id="3075" name="Rectangle 3"/>
          <p:cNvSpPr>
            <a:spLocks noGrp="1" noChangeArrowheads="1"/>
          </p:cNvSpPr>
          <p:nvPr>
            <p:ph type="body" idx="1"/>
          </p:nvPr>
        </p:nvSpPr>
        <p:spPr/>
        <p:txBody>
          <a:bodyPr/>
          <a:lstStyle/>
          <a:p>
            <a:r>
              <a:rPr lang="en-US"/>
              <a:t>Come up with lots of ideas of what you want to happen in the play or movie. Create the premise and purpose of that story. What are the circumstances and what are the goals of the stories and main characters involved?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305800" cy="2011362"/>
          </a:xfrm>
        </p:spPr>
        <p:txBody>
          <a:bodyPr/>
          <a:lstStyle/>
          <a:p>
            <a:r>
              <a:rPr lang="en-US" sz="4000" b="1"/>
              <a:t>Your characters will drive the action on the stage or screen, so make sure you make them interesting and innovative</a:t>
            </a:r>
            <a:r>
              <a:rPr lang="en-US" sz="4000"/>
              <a:t>. </a:t>
            </a:r>
          </a:p>
        </p:txBody>
      </p:sp>
      <p:sp>
        <p:nvSpPr>
          <p:cNvPr id="4099" name="Rectangle 3"/>
          <p:cNvSpPr>
            <a:spLocks noGrp="1" noChangeArrowheads="1"/>
          </p:cNvSpPr>
          <p:nvPr>
            <p:ph type="body" idx="1"/>
          </p:nvPr>
        </p:nvSpPr>
        <p:spPr>
          <a:xfrm>
            <a:off x="457200" y="2590800"/>
            <a:ext cx="8229600" cy="3535363"/>
          </a:xfrm>
        </p:spPr>
        <p:txBody>
          <a:bodyPr/>
          <a:lstStyle/>
          <a:p>
            <a:r>
              <a:rPr lang="en-US"/>
              <a:t>It may not be necessary for you to develop all of the characters right away, but some writers need to have everything set out before they can begin working. Find your method and work with it.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z="4000" b="1"/>
              <a:t>Create an outline or treatment</a:t>
            </a:r>
            <a:r>
              <a:rPr lang="en-US" sz="4000"/>
              <a:t>. </a:t>
            </a:r>
          </a:p>
        </p:txBody>
      </p:sp>
      <p:sp>
        <p:nvSpPr>
          <p:cNvPr id="5123" name="Rectangle 3"/>
          <p:cNvSpPr>
            <a:spLocks noGrp="1" noChangeArrowheads="1"/>
          </p:cNvSpPr>
          <p:nvPr>
            <p:ph type="body" idx="1"/>
          </p:nvPr>
        </p:nvSpPr>
        <p:spPr/>
        <p:txBody>
          <a:bodyPr/>
          <a:lstStyle/>
          <a:p>
            <a:r>
              <a:rPr lang="en-US"/>
              <a:t>Before you begin actually writing dialogue and script, it might help to create a basic roadmap of what will happen in your story. Sketch out a general plan and envision how events will unfold. This should be told in the third-person.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b="1"/>
              <a:t>Maintain your style</a:t>
            </a:r>
            <a:r>
              <a:rPr lang="en-US"/>
              <a:t> </a:t>
            </a:r>
          </a:p>
        </p:txBody>
      </p:sp>
      <p:sp>
        <p:nvSpPr>
          <p:cNvPr id="6147" name="Rectangle 3"/>
          <p:cNvSpPr>
            <a:spLocks noGrp="1" noChangeArrowheads="1"/>
          </p:cNvSpPr>
          <p:nvPr>
            <p:ph type="body" idx="1"/>
          </p:nvPr>
        </p:nvSpPr>
        <p:spPr/>
        <p:txBody>
          <a:bodyPr/>
          <a:lstStyle/>
          <a:p>
            <a:r>
              <a:rPr lang="en-US"/>
              <a:t>Remember, scripts are all about action and dialogue. Make sure your characters speak realistically, and try not to mix styles of speech and vocabulary too much unless you are going for a certain effect.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2392362"/>
          </a:xfrm>
        </p:spPr>
        <p:txBody>
          <a:bodyPr/>
          <a:lstStyle/>
          <a:p>
            <a:r>
              <a:rPr lang="en-US" b="1"/>
              <a:t>Set the scene</a:t>
            </a:r>
            <a:r>
              <a:rPr lang="en-US"/>
              <a:t>.</a:t>
            </a:r>
          </a:p>
        </p:txBody>
      </p:sp>
      <p:sp>
        <p:nvSpPr>
          <p:cNvPr id="7171" name="Rectangle 3"/>
          <p:cNvSpPr>
            <a:spLocks noGrp="1" noChangeArrowheads="1"/>
          </p:cNvSpPr>
          <p:nvPr>
            <p:ph type="body" idx="1"/>
          </p:nvPr>
        </p:nvSpPr>
        <p:spPr>
          <a:xfrm>
            <a:off x="381000" y="3124200"/>
            <a:ext cx="8305800" cy="3001963"/>
          </a:xfrm>
        </p:spPr>
        <p:txBody>
          <a:bodyPr/>
          <a:lstStyle/>
          <a:p>
            <a:r>
              <a:rPr lang="en-US"/>
              <a:t>Don't forget to include important details such as time of day, setting, and actions of the characters in the scene. These are nearly as important as the dialogue that occurs.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b="1"/>
              <a:t>Format your writing</a:t>
            </a:r>
            <a:endParaRPr lang="en-US"/>
          </a:p>
        </p:txBody>
      </p:sp>
      <p:sp>
        <p:nvSpPr>
          <p:cNvPr id="8195" name="Rectangle 3"/>
          <p:cNvSpPr>
            <a:spLocks noGrp="1" noChangeArrowheads="1"/>
          </p:cNvSpPr>
          <p:nvPr>
            <p:ph type="body" idx="1"/>
          </p:nvPr>
        </p:nvSpPr>
        <p:spPr/>
        <p:txBody>
          <a:bodyPr/>
          <a:lstStyle/>
          <a:p>
            <a:r>
              <a:rPr lang="en-US"/>
              <a:t>Skip lines between one character speaking and a different one speaking, especially if you're handwriting it. This will enable those reading the script to distinguish between speakers more easily, and also allow space for notes, or you could just get a screen writing program. There are many formatting tips freely available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b="1"/>
              <a:t>Edit yourself</a:t>
            </a:r>
            <a:endParaRPr lang="en-US"/>
          </a:p>
        </p:txBody>
      </p:sp>
      <p:sp>
        <p:nvSpPr>
          <p:cNvPr id="9219" name="Rectangle 3"/>
          <p:cNvSpPr>
            <a:spLocks noGrp="1" noChangeArrowheads="1"/>
          </p:cNvSpPr>
          <p:nvPr>
            <p:ph type="body" idx="1"/>
          </p:nvPr>
        </p:nvSpPr>
        <p:spPr/>
        <p:txBody>
          <a:bodyPr/>
          <a:lstStyle/>
          <a:p>
            <a:pPr>
              <a:lnSpc>
                <a:spcPct val="90000"/>
              </a:lnSpc>
            </a:pPr>
            <a:r>
              <a:rPr lang="en-US"/>
              <a:t>Continually revise your writing, and, if possible, show the script to a friend or adviser who has writing experience and can critique and improve the script as needed. You may also write your script in various ways, introducing people and even in brackets telling the reader what is happening that the narrator is not reading. I.E.) jeff walks off the stage or john closes the door behind him.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TotalTime>
  <Words>417</Words>
  <Application>Microsoft Office PowerPoint</Application>
  <PresentationFormat>On-screen Show (4:3)</PresentationFormat>
  <Paragraphs>16</Paragraphs>
  <Slides>8</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Arial</vt:lpstr>
      <vt:lpstr>Default Design</vt:lpstr>
      <vt:lpstr>Script writing</vt:lpstr>
      <vt:lpstr>Get your story straight. </vt:lpstr>
      <vt:lpstr>Your characters will drive the action on the stage or screen, so make sure you make them interesting and innovative. </vt:lpstr>
      <vt:lpstr>Create an outline or treatment. </vt:lpstr>
      <vt:lpstr>Maintain your style </vt:lpstr>
      <vt:lpstr>Set the scene.</vt:lpstr>
      <vt:lpstr>Format your writing</vt:lpstr>
      <vt:lpstr>Edit yourself</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Script writing</dc:title>
  <dc:creator>Vishnu Vardhan</dc:creator>
  <cp:lastModifiedBy>Neelima</cp:lastModifiedBy>
  <cp:revision>1</cp:revision>
  <dcterms:created xsi:type="dcterms:W3CDTF">2010-09-03T00:27:35Z</dcterms:created>
  <dcterms:modified xsi:type="dcterms:W3CDTF">2010-09-06T06:35:46Z</dcterms:modified>
</cp:coreProperties>
</file>