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BC6406EB-41CD-438C-9365-9A76B8266953}" type="datetimeFigureOut">
              <a:rPr lang="en-US" smtClean="0"/>
              <a:pPr/>
              <a:t>2/16/2011</a:t>
            </a:fld>
            <a:endParaRPr lang="en-US"/>
          </a:p>
        </p:txBody>
      </p:sp>
      <p:sp>
        <p:nvSpPr>
          <p:cNvPr id="17" name="Slide Number Placeholder 16"/>
          <p:cNvSpPr>
            <a:spLocks noGrp="1"/>
          </p:cNvSpPr>
          <p:nvPr>
            <p:ph type="sldNum" sz="quarter" idx="11"/>
          </p:nvPr>
        </p:nvSpPr>
        <p:spPr/>
        <p:txBody>
          <a:bodyPr/>
          <a:lstStyle/>
          <a:p>
            <a:fld id="{39BC03BC-C318-4A4E-A456-DDF20D165CF8}" type="slidenum">
              <a:rPr lang="en-US" smtClean="0"/>
              <a:pPr/>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6406EB-41CD-438C-9365-9A76B8266953}" type="datetimeFigureOut">
              <a:rPr lang="en-US" smtClean="0"/>
              <a:pPr/>
              <a:t>2/16/2011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C03BC-C318-4A4E-A456-DDF20D165C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6406EB-41CD-438C-9365-9A76B8266953}" type="datetimeFigureOut">
              <a:rPr lang="en-US" smtClean="0"/>
              <a:pPr/>
              <a:t>2/16/2011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C03BC-C318-4A4E-A456-DDF20D165CF8}" type="slidenum">
              <a:rPr lang="en-US" smtClean="0"/>
              <a:pPr/>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BC6406EB-41CD-438C-9365-9A76B8266953}" type="datetimeFigureOut">
              <a:rPr lang="en-US" smtClean="0"/>
              <a:pPr/>
              <a:t>2/16/2011</a:t>
            </a:fld>
            <a:endParaRPr lang="en-US"/>
          </a:p>
        </p:txBody>
      </p:sp>
      <p:sp>
        <p:nvSpPr>
          <p:cNvPr id="12" name="Slide Number Placeholder 11"/>
          <p:cNvSpPr>
            <a:spLocks noGrp="1"/>
          </p:cNvSpPr>
          <p:nvPr>
            <p:ph type="sldNum" sz="quarter" idx="15"/>
          </p:nvPr>
        </p:nvSpPr>
        <p:spPr/>
        <p:txBody>
          <a:bodyPr/>
          <a:lstStyle/>
          <a:p>
            <a:fld id="{39BC03BC-C318-4A4E-A456-DDF20D165CF8}" type="slidenum">
              <a:rPr lang="en-US" smtClean="0"/>
              <a:pPr/>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BC6406EB-41CD-438C-9365-9A76B8266953}" type="datetimeFigureOut">
              <a:rPr lang="en-US" smtClean="0"/>
              <a:pPr/>
              <a:t>2/16/2011</a:t>
            </a:fld>
            <a:endParaRPr lang="en-US"/>
          </a:p>
        </p:txBody>
      </p:sp>
      <p:sp>
        <p:nvSpPr>
          <p:cNvPr id="14" name="Slide Number Placeholder 13"/>
          <p:cNvSpPr>
            <a:spLocks noGrp="1"/>
          </p:cNvSpPr>
          <p:nvPr>
            <p:ph type="sldNum" sz="quarter" idx="11"/>
          </p:nvPr>
        </p:nvSpPr>
        <p:spPr/>
        <p:txBody>
          <a:bodyPr/>
          <a:lstStyle/>
          <a:p>
            <a:fld id="{39BC03BC-C318-4A4E-A456-DDF20D165CF8}"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BC6406EB-41CD-438C-9365-9A76B8266953}" type="datetimeFigureOut">
              <a:rPr lang="en-US" smtClean="0"/>
              <a:pPr/>
              <a:t>2/16/2011</a:t>
            </a:fld>
            <a:endParaRPr lang="en-US"/>
          </a:p>
        </p:txBody>
      </p:sp>
      <p:sp>
        <p:nvSpPr>
          <p:cNvPr id="12" name="Slide Number Placeholder 11"/>
          <p:cNvSpPr>
            <a:spLocks noGrp="1"/>
          </p:cNvSpPr>
          <p:nvPr>
            <p:ph type="sldNum" sz="quarter" idx="16"/>
          </p:nvPr>
        </p:nvSpPr>
        <p:spPr/>
        <p:txBody>
          <a:bodyPr/>
          <a:lstStyle/>
          <a:p>
            <a:fld id="{39BC03BC-C318-4A4E-A456-DDF20D165CF8}" type="slidenum">
              <a:rPr lang="en-US" smtClean="0"/>
              <a:pPr/>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BC6406EB-41CD-438C-9365-9A76B8266953}" type="datetimeFigureOut">
              <a:rPr lang="en-US" smtClean="0"/>
              <a:pPr/>
              <a:t>2/16/2011</a:t>
            </a:fld>
            <a:endParaRPr lang="en-US"/>
          </a:p>
        </p:txBody>
      </p:sp>
      <p:sp>
        <p:nvSpPr>
          <p:cNvPr id="12" name="Slide Number Placeholder 11"/>
          <p:cNvSpPr>
            <a:spLocks noGrp="1"/>
          </p:cNvSpPr>
          <p:nvPr>
            <p:ph type="sldNum" sz="quarter" idx="17"/>
          </p:nvPr>
        </p:nvSpPr>
        <p:spPr/>
        <p:txBody>
          <a:bodyPr/>
          <a:lstStyle/>
          <a:p>
            <a:fld id="{39BC03BC-C318-4A4E-A456-DDF20D165CF8}" type="slidenum">
              <a:rPr lang="en-US" smtClean="0"/>
              <a:pPr/>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BC6406EB-41CD-438C-9365-9A76B8266953}" type="datetimeFigureOut">
              <a:rPr lang="en-US" smtClean="0"/>
              <a:pPr/>
              <a:t>2/16/2011</a:t>
            </a:fld>
            <a:endParaRPr lang="en-US"/>
          </a:p>
        </p:txBody>
      </p:sp>
      <p:sp>
        <p:nvSpPr>
          <p:cNvPr id="16" name="Slide Number Placeholder 15"/>
          <p:cNvSpPr>
            <a:spLocks noGrp="1"/>
          </p:cNvSpPr>
          <p:nvPr>
            <p:ph type="sldNum" sz="quarter" idx="11"/>
          </p:nvPr>
        </p:nvSpPr>
        <p:spPr/>
        <p:txBody>
          <a:bodyPr/>
          <a:lstStyle/>
          <a:p>
            <a:fld id="{39BC03BC-C318-4A4E-A456-DDF20D165CF8}"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BC6406EB-41CD-438C-9365-9A76B8266953}" type="datetimeFigureOut">
              <a:rPr lang="en-US" smtClean="0"/>
              <a:pPr/>
              <a:t>2/16/2011</a:t>
            </a:fld>
            <a:endParaRPr lang="en-US"/>
          </a:p>
        </p:txBody>
      </p:sp>
      <p:sp>
        <p:nvSpPr>
          <p:cNvPr id="8" name="Slide Number Placeholder 7"/>
          <p:cNvSpPr>
            <a:spLocks noGrp="1"/>
          </p:cNvSpPr>
          <p:nvPr>
            <p:ph type="sldNum" sz="quarter" idx="11"/>
          </p:nvPr>
        </p:nvSpPr>
        <p:spPr/>
        <p:txBody>
          <a:bodyPr/>
          <a:lstStyle/>
          <a:p>
            <a:fld id="{39BC03BC-C318-4A4E-A456-DDF20D165CF8}"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BC6406EB-41CD-438C-9365-9A76B8266953}" type="datetimeFigureOut">
              <a:rPr lang="en-US" smtClean="0"/>
              <a:pPr/>
              <a:t>2/16/2011</a:t>
            </a:fld>
            <a:endParaRPr lang="en-US"/>
          </a:p>
        </p:txBody>
      </p:sp>
      <p:sp>
        <p:nvSpPr>
          <p:cNvPr id="19" name="Slide Number Placeholder 18"/>
          <p:cNvSpPr>
            <a:spLocks noGrp="1"/>
          </p:cNvSpPr>
          <p:nvPr>
            <p:ph type="sldNum" sz="quarter" idx="16"/>
          </p:nvPr>
        </p:nvSpPr>
        <p:spPr/>
        <p:txBody>
          <a:bodyPr/>
          <a:lstStyle/>
          <a:p>
            <a:fld id="{39BC03BC-C318-4A4E-A456-DDF20D165CF8}" type="slidenum">
              <a:rPr lang="en-US" smtClean="0"/>
              <a:pPr/>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BC6406EB-41CD-438C-9365-9A76B8266953}" type="datetimeFigureOut">
              <a:rPr lang="en-US" smtClean="0"/>
              <a:pPr/>
              <a:t>2/16/2011</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39BC03BC-C318-4A4E-A456-DDF20D165CF8}" type="slidenum">
              <a:rPr lang="en-US" smtClean="0"/>
              <a:pPr/>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BC6406EB-41CD-438C-9365-9A76B8266953}" type="datetimeFigureOut">
              <a:rPr lang="en-US" smtClean="0"/>
              <a:pPr/>
              <a:t>2/16/2011</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39BC03BC-C318-4A4E-A456-DDF20D165CF8}" type="slidenum">
              <a:rPr lang="en-US" smtClean="0"/>
              <a:pPr/>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990600"/>
            <a:ext cx="2895600" cy="4267200"/>
          </a:xfrm>
          <a:prstGeom prst="rect">
            <a:avLst/>
          </a:prstGeom>
        </p:spPr>
      </p:pic>
      <p:sp>
        <p:nvSpPr>
          <p:cNvPr id="5" name="Cloud Callout 4"/>
          <p:cNvSpPr/>
          <p:nvPr/>
        </p:nvSpPr>
        <p:spPr>
          <a:xfrm>
            <a:off x="2133600" y="0"/>
            <a:ext cx="7010400" cy="6907619"/>
          </a:xfrm>
          <a:prstGeom prst="cloudCallout">
            <a:avLst>
              <a:gd name="adj1" fmla="val -62436"/>
              <a:gd name="adj2" fmla="val -250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 Life, I was known as Jacob Marley. I worked alongside my friend and partner, Ebenezer Scrooge. </a:t>
            </a:r>
            <a:r>
              <a:rPr lang="en-US" dirty="0" smtClean="0"/>
              <a:t>I </a:t>
            </a:r>
            <a:r>
              <a:rPr lang="en-US" dirty="0" smtClean="0"/>
              <a:t>lived in </a:t>
            </a:r>
            <a:r>
              <a:rPr lang="en-US" dirty="0" smtClean="0"/>
              <a:t>London, but died </a:t>
            </a:r>
            <a:r>
              <a:rPr lang="en-US" dirty="0" smtClean="0"/>
              <a:t>on Christmas Eve.  When I died, I was immediately clapped in chains, padlocks, and wrought iron cashboxes. It was painful. </a:t>
            </a:r>
            <a:r>
              <a:rPr lang="en-US" dirty="0" smtClean="0"/>
              <a:t>It </a:t>
            </a:r>
            <a:r>
              <a:rPr lang="en-US" dirty="0" smtClean="0"/>
              <a:t>is a great burden for which I am doomed to carry on my back for all eternity. They represent the folly of my ways. In life, I never questioned my ways. And pushed away any doubt. If I was still </a:t>
            </a:r>
            <a:r>
              <a:rPr lang="en-US" dirty="0" smtClean="0"/>
              <a:t>alive., I </a:t>
            </a:r>
            <a:r>
              <a:rPr lang="en-US" dirty="0" smtClean="0"/>
              <a:t>most definitely would have continued in this way.  If I could change one thing, I would have changed my entire attitude towards charity and Christmas. </a:t>
            </a:r>
          </a:p>
          <a:p>
            <a:pPr algn="ctr"/>
            <a:r>
              <a:rPr lang="en-US" dirty="0" smtClean="0"/>
              <a:t>I </a:t>
            </a:r>
            <a:r>
              <a:rPr lang="en-US" dirty="0" smtClean="0"/>
              <a:t>feel </a:t>
            </a:r>
            <a:r>
              <a:rPr lang="en-US" dirty="0" smtClean="0"/>
              <a:t>great pain surveying my friend Scrooge decide his fate to be the same as mine. He was an excellent friend to me. Often I’d heard that ‘I was the only one to which he’d shown any respect. We thought and </a:t>
            </a:r>
            <a:r>
              <a:rPr lang="en-US" smtClean="0"/>
              <a:t>acted </a:t>
            </a:r>
            <a:r>
              <a:rPr lang="en-US" smtClean="0"/>
              <a:t>alike</a:t>
            </a:r>
            <a:r>
              <a:rPr lang="en-US" dirty="0" smtClean="0"/>
              <a:t>, and we had the same interests. 2 peas in a pod was an understatement.</a:t>
            </a:r>
            <a:endParaRPr lang="en-US" dirty="0"/>
          </a:p>
        </p:txBody>
      </p:sp>
    </p:spTree>
    <p:extLst>
      <p:ext uri="{BB962C8B-B14F-4D97-AF65-F5344CB8AC3E}">
        <p14:creationId xmlns:p14="http://schemas.microsoft.com/office/powerpoint/2010/main" xmlns="" val="8195480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18</TotalTime>
  <Words>196</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BlackTie</vt:lpstr>
      <vt:lpstr>Slide 1</vt:lpstr>
    </vt:vector>
  </TitlesOfParts>
  <Company>Indus International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Manasa Prahlad</dc:creator>
  <cp:lastModifiedBy>IIS</cp:lastModifiedBy>
  <cp:revision>5</cp:revision>
  <dcterms:created xsi:type="dcterms:W3CDTF">2011-02-11T07:01:14Z</dcterms:created>
  <dcterms:modified xsi:type="dcterms:W3CDTF">2011-02-16T12:56:57Z</dcterms:modified>
</cp:coreProperties>
</file>