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BE38D2-F94F-4600-9D89-741F423B46A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53A12E-23C6-4ED6-9FBD-8C3AF42781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VOX POP OF BOB CRATCHIT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3.gstatic.com/images?q=tbn:ANd9GcQ48zGlgjW2X8-HCQ5D4tA8KKmRTstZp97rS8qEaoMLZ5ELnECZ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4781351" cy="3581400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>
            <a:off x="3657600" y="1447800"/>
            <a:ext cx="5486400" cy="4724400"/>
          </a:xfrm>
          <a:prstGeom prst="wedgeRoundRectCallout">
            <a:avLst>
              <a:gd name="adj1" fmla="val -68508"/>
              <a:gd name="adj2" fmla="val -10167"/>
              <a:gd name="adj3" fmla="val 16667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1447800"/>
            <a:ext cx="518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itchFamily="18" charset="0"/>
              </a:rPr>
              <a:t>My name is Bob </a:t>
            </a:r>
            <a:r>
              <a:rPr lang="en-US" dirty="0" err="1" smtClean="0">
                <a:latin typeface="Baskerville Old Face" pitchFamily="18" charset="0"/>
              </a:rPr>
              <a:t>Cratchit</a:t>
            </a:r>
            <a:r>
              <a:rPr lang="en-US" dirty="0" smtClean="0">
                <a:latin typeface="Baskerville Old Face" pitchFamily="18" charset="0"/>
              </a:rPr>
              <a:t>. I work as a clerk in Ebenezer Scrooge’s counting-house.  I do not really get a lot of money while working for Mr. Scrooge, but I still need money for my family. Most importantly, I am working to heal Tiny Tim, my youngest son.  I have a large family to take care of, and we are not very rich. So,  whatever salary I get from Mr. Scrooge, I am still happy with it as I am very optimistic. I do not think </a:t>
            </a:r>
            <a:r>
              <a:rPr lang="en-US" dirty="0" err="1" smtClean="0">
                <a:latin typeface="Baskerville Old Face" pitchFamily="18" charset="0"/>
              </a:rPr>
              <a:t>Mr.Scrooge</a:t>
            </a:r>
            <a:r>
              <a:rPr lang="en-US" dirty="0" smtClean="0">
                <a:latin typeface="Baskerville Old Face" pitchFamily="18" charset="0"/>
              </a:rPr>
              <a:t> is a good boss, because he is really mean to me and does not think about my situation. My family does not like Mr. Scrooge and he calls him an ‘ogre’.  I really like Christmas as </a:t>
            </a:r>
            <a:r>
              <a:rPr lang="en-US" dirty="0" smtClean="0">
                <a:latin typeface="Baskerville Old Face" pitchFamily="18" charset="0"/>
              </a:rPr>
              <a:t>;it </a:t>
            </a:r>
            <a:r>
              <a:rPr lang="en-US" dirty="0" smtClean="0">
                <a:latin typeface="Baskerville Old Face" pitchFamily="18" charset="0"/>
              </a:rPr>
              <a:t>is a time of the year when the rich  give to the poor and it is a time of sharing and caring. On Christmas Day, I asked for a day off from Mr. Scrooge and he very reluctantly said yes. 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REPORT BY AGNEESH DASGUPTA-INDUS GAZETTE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198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VOX POP OF BOB CRATCHIT</vt:lpstr>
    </vt:vector>
  </TitlesOfParts>
  <Company>Indus International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VOX POP OF BOB CRATCHIT</dc:title>
  <dc:creator>Agneesh</dc:creator>
  <cp:lastModifiedBy>IIS</cp:lastModifiedBy>
  <cp:revision>6</cp:revision>
  <dcterms:created xsi:type="dcterms:W3CDTF">2011-02-09T09:38:38Z</dcterms:created>
  <dcterms:modified xsi:type="dcterms:W3CDTF">2011-02-16T11:26:39Z</dcterms:modified>
</cp:coreProperties>
</file>